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64" r:id="rId2"/>
    <p:sldId id="277" r:id="rId3"/>
    <p:sldId id="291" r:id="rId4"/>
    <p:sldId id="298" r:id="rId5"/>
    <p:sldId id="295" r:id="rId6"/>
    <p:sldId id="296" r:id="rId7"/>
    <p:sldId id="293" r:id="rId8"/>
    <p:sldId id="297" r:id="rId9"/>
    <p:sldId id="300" r:id="rId10"/>
    <p:sldId id="301" r:id="rId11"/>
    <p:sldId id="303" r:id="rId12"/>
    <p:sldId id="292" r:id="rId13"/>
    <p:sldId id="266" r:id="rId14"/>
    <p:sldId id="273" r:id="rId15"/>
    <p:sldId id="287" r:id="rId16"/>
    <p:sldId id="289" r:id="rId17"/>
    <p:sldId id="290" r:id="rId18"/>
    <p:sldId id="288" r:id="rId19"/>
    <p:sldId id="285" r:id="rId20"/>
    <p:sldId id="284" r:id="rId21"/>
    <p:sldId id="282" r:id="rId22"/>
    <p:sldId id="269" r:id="rId23"/>
    <p:sldId id="283" r:id="rId24"/>
    <p:sldId id="279" r:id="rId25"/>
    <p:sldId id="274" r:id="rId26"/>
    <p:sldId id="280" r:id="rId27"/>
    <p:sldId id="281" r:id="rId28"/>
    <p:sldId id="278" r:id="rId29"/>
    <p:sldId id="267" r:id="rId30"/>
    <p:sldId id="262" r:id="rId31"/>
    <p:sldId id="256" r:id="rId32"/>
    <p:sldId id="257" r:id="rId33"/>
    <p:sldId id="260" r:id="rId34"/>
    <p:sldId id="270" r:id="rId35"/>
    <p:sldId id="268" r:id="rId36"/>
    <p:sldId id="265" r:id="rId37"/>
    <p:sldId id="286" r:id="rId38"/>
    <p:sldId id="263" r:id="rId3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49"/>
    <p:restoredTop sz="96578"/>
  </p:normalViewPr>
  <p:slideViewPr>
    <p:cSldViewPr snapToGrid="0">
      <p:cViewPr>
        <p:scale>
          <a:sx n="130" d="100"/>
          <a:sy n="130" d="100"/>
        </p:scale>
        <p:origin x="656" y="3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916AB-60E1-AC4A-BE56-09214103B60C}" type="datetimeFigureOut">
              <a:t>2025. 12. 18.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DC4E7-3BC6-5E47-BA2B-0D771ED8428B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205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A2F53-C08A-01C0-1E4E-6FC3A3DAD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F7F1C59-CFDD-2C3B-32B8-E7A4004139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9897798-28D9-FB96-36FE-1A2A160A4D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CFD130-1CBB-AC36-0FB9-577714F62E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DC4E7-3BC6-5E47-BA2B-0D771ED8428B}" type="slidenum"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07143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DC4E7-3BC6-5E47-BA2B-0D771ED8428B}" type="slidenum"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9768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8CFCE-64DC-F516-5B17-030C4EEB4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1CF7A0A-B029-AE03-B761-380155A5B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B9DAAB-B688-9A4D-0BA1-420AB4A2C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2EAFD9-D3E0-DA9F-4C1A-2F44CEF70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8F6E50-4554-1661-29DD-F112AB532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6826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B674A9-BE61-F709-6738-9FB43098D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72A1EF-0541-3C3E-9C8C-A91F0CA5FA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F684DB-7688-D75E-04CE-B354F6AD3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7526EC-F7F1-B769-B10E-25942D0C3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6C3F8A-2FCA-0A99-CD51-E16BA83D2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3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DF28CE8-BBD3-9D2E-AAF2-6383036184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4408255-7AA8-AF48-D499-ED6BC16C51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B9678A-4816-ABBC-D953-A2522B64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A3088C-D99F-8B32-82CE-E917D2C0A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2C763B-1336-8129-E6D2-F1F7CE0F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0009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870D0-FE98-CC79-872F-E2D358A61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AD33DF-D5FD-2EDD-43FE-359FC615E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2ED1ED-657B-C440-5AA0-54EF52B1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D44999-C6B5-F932-80F8-258ABE278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08CFAB-15C1-90B3-ED6F-32CBF5D55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5232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75885-5F9D-1EEB-6FEE-BE30BEE6A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0F313E-046D-3B87-09B8-CCB26259E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20024E-2B1A-5058-CF35-C184F92F7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2E4507-4D0B-3761-FFC8-2F8A34F2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835D2D-4ACB-DC9B-12CC-5A9B5C520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8054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9CE5C9-C799-E4E8-4090-966D046B6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5331EE-7EEF-A5B8-BDF0-43C1B87C6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4361542-B002-1E31-E136-401D626B89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4EE611-A9DD-BD25-CF08-3568F9C60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8EB743-3232-B558-0F7E-4620AB0A7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3A54C3-5F5F-5EEA-78D4-CA88D4B6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598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4022F7-DE26-448F-BB58-C4AF172C0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1A8C5D-A339-416C-B23A-9ED6428198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3EF9CC-31EB-67B2-B774-540A91CB7A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8BB74BD-153B-5CA0-F92D-C5C93A57AD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427501E-D5A7-2606-4F94-C171889625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95D61F-5B63-F530-620B-815D9AAD0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67F8AFF-0723-6C4B-41D8-E01E08B5B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CE2695-874E-F074-DFCC-39D53ED1E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479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C1DE7E-2888-9388-F1F4-99A2857EC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66C704-3CD7-6D1C-16ED-AAB977B25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172784-0117-7987-118D-4E391846F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0E21EE-216D-735E-4777-96B6ADCB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176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4AE2E7-A8AC-64ED-6C21-604490DB5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4653380-134D-55EB-5BBD-5F6423E0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098041-747E-0520-ECE6-9F780EF73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3339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3380E-173E-C2FB-8FA0-691A0A6A9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3A45064-996B-69DD-DFD7-1A7A24565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A0B01F-2C88-79A1-10B2-1DA721BAE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EC8718-2D1B-9FA1-BA94-5022897E2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C2D0010-C138-FFD4-EB81-DEE240ABB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342C43-8420-09F1-6125-382E393E9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44783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12B072-B45D-736B-C6FB-E2AE6C666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AC43D38-4460-94D3-18E4-999572DC1C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A80374-B100-DDA1-CCD6-78F4820A4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57D386-983E-A791-DDEF-D67B28318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4794E-DB1E-D241-8180-9A9770A53A3C}" type="datetimeFigureOut">
              <a:t>2025. 12. 18.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71B6EA-EC2E-CC67-FE7D-AE55EE35A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2C4E95-8446-3258-E387-185B3F523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7AD461-18F3-3B4E-800F-8862BA1B5B1D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6203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049A7E3-2709-E787-6CA7-52B9678AFAD0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6FA1BE-D737-8E1D-3A5A-EAA90CCB6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5C429F-174B-BF5E-A3CE-E4A4AA5F6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39B111-729B-73D3-4E9F-DB52BBD44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C434794E-DB1E-D241-8180-9A9770A53A3C}" type="datetimeFigureOut">
              <a:rPr lang="ko-KR" altLang="en-US"/>
              <a:pPr/>
              <a:t>2025. 12. 18.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330F60-EC03-7A29-963F-6E77F1C3B6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EFD8A6-5699-9485-7CAC-057EE9F65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fld id="{757AD461-18F3-3B4E-800F-8862BA1B5B1D}" type="slidenum">
              <a:rPr lang="en-US" altLang="ko-KR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1117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팡이형 저격당했네 | 메이플 인벤">
            <a:extLst>
              <a:ext uri="{FF2B5EF4-FFF2-40B4-BE49-F238E27FC236}">
                <a16:creationId xmlns:a16="http://schemas.microsoft.com/office/drawing/2014/main" id="{12201DE0-47FB-AD5F-5230-CAF1481FA8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098" b="99728" l="26615" r="76154">
                        <a14:foregroundMark x1="43231" y1="22554" x2="50000" y2="23098"/>
                        <a14:foregroundMark x1="50000" y1="23098" x2="51692" y2="23098"/>
                        <a14:foregroundMark x1="52308" y1="80163" x2="53231" y2="95652"/>
                        <a14:foregroundMark x1="56769" y1="73098" x2="56769" y2="85054"/>
                        <a14:foregroundMark x1="57846" y1="68478" x2="63692" y2="75272"/>
                        <a14:foregroundMark x1="63692" y1="75272" x2="74923" y2="82880"/>
                        <a14:foregroundMark x1="74923" y1="82880" x2="76154" y2="94837"/>
                        <a14:foregroundMark x1="76154" y1="94837" x2="75538" y2="98370"/>
                        <a14:foregroundMark x1="71692" y1="86685" x2="72462" y2="98370"/>
                        <a14:foregroundMark x1="72462" y1="98370" x2="72462" y2="98370"/>
                        <a14:foregroundMark x1="68308" y1="95109" x2="61077" y2="91576"/>
                        <a14:foregroundMark x1="61077" y1="91576" x2="63538" y2="82337"/>
                        <a14:foregroundMark x1="63538" y1="82337" x2="63538" y2="71739"/>
                        <a14:foregroundMark x1="63538" y1="71739" x2="58923" y2="67935"/>
                        <a14:foregroundMark x1="38769" y1="75000" x2="42000" y2="85870"/>
                        <a14:foregroundMark x1="38923" y1="75543" x2="32462" y2="80435"/>
                        <a14:foregroundMark x1="32462" y1="80435" x2="29386" y2="96733"/>
                        <a14:foregroundMark x1="30769" y1="82880" x2="29950" y2="86354"/>
                        <a14:foregroundMark x1="48615" y1="81793" x2="48462" y2="90217"/>
                        <a14:foregroundMark x1="50000" y1="83152" x2="51077" y2="89130"/>
                        <a14:foregroundMark x1="50462" y1="81522" x2="48923" y2="88315"/>
                        <a14:foregroundMark x1="48615" y1="82337" x2="52769" y2="86685"/>
                        <a14:foregroundMark x1="54000" y1="76359" x2="54154" y2="94837"/>
                        <a14:foregroundMark x1="71385" y1="79076" x2="74000" y2="80978"/>
                        <a14:foregroundMark x1="29846" y1="95924" x2="30154" y2="97826"/>
                        <a14:foregroundMark x1="28308" y1="96467" x2="27846" y2="98641"/>
                        <a14:backgroundMark x1="26769" y1="87500" x2="26769" y2="95492"/>
                        <a14:backgroundMark x1="27538" y1="86141" x2="27385" y2="91576"/>
                        <a14:backgroundMark x1="26374" y1="97709" x2="26154" y2="99457"/>
                        <a14:backgroundMark x1="26769" y1="94565" x2="26661" y2="954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550" t="17857" r="24550"/>
          <a:stretch>
            <a:fillRect/>
          </a:stretch>
        </p:blipFill>
        <p:spPr bwMode="auto">
          <a:xfrm>
            <a:off x="6096000" y="1288429"/>
            <a:ext cx="6095999" cy="556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7102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06261-2016-65F3-9E85-2CB3028A1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>
            <a:extLst>
              <a:ext uri="{FF2B5EF4-FFF2-40B4-BE49-F238E27FC236}">
                <a16:creationId xmlns:a16="http://schemas.microsoft.com/office/drawing/2014/main" id="{3E6C005C-40D5-8C23-B83B-1204F4C2EBAE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FD997D-8938-E1EA-6577-6FCA4E88528E}"/>
              </a:ext>
            </a:extLst>
          </p:cNvPr>
          <p:cNvSpPr txBox="1"/>
          <p:nvPr/>
        </p:nvSpPr>
        <p:spPr>
          <a:xfrm>
            <a:off x="7259895" y="5851524"/>
            <a:ext cx="3179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중복된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9765BA-B88C-5976-7DA8-EF58E2A045EF}"/>
              </a:ext>
            </a:extLst>
          </p:cNvPr>
          <p:cNvSpPr txBox="1"/>
          <p:nvPr/>
        </p:nvSpPr>
        <p:spPr>
          <a:xfrm>
            <a:off x="3800754" y="462092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9E0633-CC47-7EA3-251C-ED3AA6C57CC3}"/>
              </a:ext>
            </a:extLst>
          </p:cNvPr>
          <p:cNvSpPr txBox="1"/>
          <p:nvPr/>
        </p:nvSpPr>
        <p:spPr>
          <a:xfrm>
            <a:off x="1584565" y="258910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D1CD290F-8E75-B2BA-E4DE-3B256709BB28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>
            <a:off x="2246766" y="295843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23D8579-7E97-6528-CD97-5102966599EE}"/>
              </a:ext>
            </a:extLst>
          </p:cNvPr>
          <p:cNvSpPr txBox="1"/>
          <p:nvPr/>
        </p:nvSpPr>
        <p:spPr>
          <a:xfrm>
            <a:off x="1421993" y="313279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25A5DD-4B44-BFDA-2CD0-2F95833461E9}"/>
              </a:ext>
            </a:extLst>
          </p:cNvPr>
          <p:cNvSpPr txBox="1"/>
          <p:nvPr/>
        </p:nvSpPr>
        <p:spPr>
          <a:xfrm>
            <a:off x="1312854" y="365985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093627CA-8792-9429-BF55-6E892EF6282B}"/>
              </a:ext>
            </a:extLst>
          </p:cNvPr>
          <p:cNvCxnSpPr>
            <a:cxnSpLocks/>
            <a:stCxn id="14" idx="2"/>
            <a:endCxn id="20" idx="0"/>
          </p:cNvCxnSpPr>
          <p:nvPr/>
        </p:nvCxnSpPr>
        <p:spPr>
          <a:xfrm flipH="1">
            <a:off x="2246764" y="295843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2471278-F64D-6A15-A936-42C9091F450E}"/>
              </a:ext>
            </a:extLst>
          </p:cNvPr>
          <p:cNvSpPr txBox="1"/>
          <p:nvPr/>
        </p:nvSpPr>
        <p:spPr>
          <a:xfrm>
            <a:off x="2858867" y="234825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CB8148-9688-CF56-8CA3-F7DE5768CFA4}"/>
              </a:ext>
            </a:extLst>
          </p:cNvPr>
          <p:cNvSpPr txBox="1"/>
          <p:nvPr/>
        </p:nvSpPr>
        <p:spPr>
          <a:xfrm>
            <a:off x="2477359" y="235361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64ABCC71-74BB-7EBB-5C1E-18E3F371C1F2}"/>
              </a:ext>
            </a:extLst>
          </p:cNvPr>
          <p:cNvSpPr/>
          <p:nvPr/>
        </p:nvSpPr>
        <p:spPr>
          <a:xfrm>
            <a:off x="1307924" y="2348249"/>
            <a:ext cx="4021160" cy="276087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592C3EE0-B5BA-2368-5886-C1FA93EE64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56" t="10756" r="21595" b="8448"/>
          <a:stretch>
            <a:fillRect/>
          </a:stretch>
        </p:blipFill>
        <p:spPr>
          <a:xfrm>
            <a:off x="7259895" y="1415846"/>
            <a:ext cx="1556443" cy="2018677"/>
          </a:xfrm>
          <a:custGeom>
            <a:avLst/>
            <a:gdLst>
              <a:gd name="csX0" fmla="*/ 0 w 1556443"/>
              <a:gd name="csY0" fmla="*/ 0 h 2018677"/>
              <a:gd name="csX1" fmla="*/ 1556443 w 1556443"/>
              <a:gd name="csY1" fmla="*/ 0 h 2018677"/>
              <a:gd name="csX2" fmla="*/ 1556443 w 1556443"/>
              <a:gd name="csY2" fmla="*/ 2018677 h 2018677"/>
              <a:gd name="csX3" fmla="*/ 0 w 1556443"/>
              <a:gd name="csY3" fmla="*/ 2018677 h 201867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56443" h="2018677">
                <a:moveTo>
                  <a:pt x="0" y="0"/>
                </a:moveTo>
                <a:lnTo>
                  <a:pt x="1556443" y="0"/>
                </a:lnTo>
                <a:lnTo>
                  <a:pt x="1556443" y="2018677"/>
                </a:lnTo>
                <a:lnTo>
                  <a:pt x="0" y="2018677"/>
                </a:lnTo>
                <a:close/>
              </a:path>
            </a:pathLst>
          </a:cu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6BA870E6-F876-3BC1-D836-CF2203CEC5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12" t="7636" r="14711" b="8980"/>
          <a:stretch>
            <a:fillRect/>
          </a:stretch>
        </p:blipFill>
        <p:spPr>
          <a:xfrm>
            <a:off x="7259895" y="3530578"/>
            <a:ext cx="1556443" cy="2083322"/>
          </a:xfrm>
          <a:custGeom>
            <a:avLst/>
            <a:gdLst>
              <a:gd name="csX0" fmla="*/ 0 w 1556443"/>
              <a:gd name="csY0" fmla="*/ 0 h 2083322"/>
              <a:gd name="csX1" fmla="*/ 1556443 w 1556443"/>
              <a:gd name="csY1" fmla="*/ 0 h 2083322"/>
              <a:gd name="csX2" fmla="*/ 1556443 w 1556443"/>
              <a:gd name="csY2" fmla="*/ 2083322 h 2083322"/>
              <a:gd name="csX3" fmla="*/ 0 w 1556443"/>
              <a:gd name="csY3" fmla="*/ 2083322 h 208332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56443" h="2083322">
                <a:moveTo>
                  <a:pt x="0" y="0"/>
                </a:moveTo>
                <a:lnTo>
                  <a:pt x="1556443" y="0"/>
                </a:lnTo>
                <a:lnTo>
                  <a:pt x="1556443" y="2083322"/>
                </a:lnTo>
                <a:lnTo>
                  <a:pt x="0" y="2083322"/>
                </a:lnTo>
                <a:close/>
              </a:path>
            </a:pathLst>
          </a:cu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F168B36C-730B-8414-5E0E-196DC9D71BA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613" t="11097" r="18304" b="8448"/>
          <a:stretch>
            <a:fillRect/>
          </a:stretch>
        </p:blipFill>
        <p:spPr>
          <a:xfrm>
            <a:off x="8930364" y="1415845"/>
            <a:ext cx="1509403" cy="2010164"/>
          </a:xfrm>
          <a:custGeom>
            <a:avLst/>
            <a:gdLst>
              <a:gd name="csX0" fmla="*/ 0 w 1509403"/>
              <a:gd name="csY0" fmla="*/ 0 h 2010164"/>
              <a:gd name="csX1" fmla="*/ 1509403 w 1509403"/>
              <a:gd name="csY1" fmla="*/ 0 h 2010164"/>
              <a:gd name="csX2" fmla="*/ 1509403 w 1509403"/>
              <a:gd name="csY2" fmla="*/ 2010164 h 2010164"/>
              <a:gd name="csX3" fmla="*/ 0 w 1509403"/>
              <a:gd name="csY3" fmla="*/ 2010164 h 201016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09403" h="2010164">
                <a:moveTo>
                  <a:pt x="0" y="0"/>
                </a:moveTo>
                <a:lnTo>
                  <a:pt x="1509403" y="0"/>
                </a:lnTo>
                <a:lnTo>
                  <a:pt x="1509403" y="2010164"/>
                </a:lnTo>
                <a:lnTo>
                  <a:pt x="0" y="2010164"/>
                </a:lnTo>
                <a:close/>
              </a:path>
            </a:pathLst>
          </a:cu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A10B9A95-615A-68F3-50DF-339A5A8F8A3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859" t="7626" r="18743" b="10422"/>
          <a:stretch>
            <a:fillRect/>
          </a:stretch>
        </p:blipFill>
        <p:spPr>
          <a:xfrm>
            <a:off x="8930364" y="3534112"/>
            <a:ext cx="1509403" cy="2079788"/>
          </a:xfrm>
          <a:custGeom>
            <a:avLst/>
            <a:gdLst>
              <a:gd name="csX0" fmla="*/ 0 w 1509403"/>
              <a:gd name="csY0" fmla="*/ 0 h 2079788"/>
              <a:gd name="csX1" fmla="*/ 1509403 w 1509403"/>
              <a:gd name="csY1" fmla="*/ 0 h 2079788"/>
              <a:gd name="csX2" fmla="*/ 1509403 w 1509403"/>
              <a:gd name="csY2" fmla="*/ 2079788 h 2079788"/>
              <a:gd name="csX3" fmla="*/ 0 w 1509403"/>
              <a:gd name="csY3" fmla="*/ 2079788 h 2079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09403" h="2079788">
                <a:moveTo>
                  <a:pt x="0" y="0"/>
                </a:moveTo>
                <a:lnTo>
                  <a:pt x="1509403" y="0"/>
                </a:lnTo>
                <a:lnTo>
                  <a:pt x="1509403" y="2079788"/>
                </a:lnTo>
                <a:lnTo>
                  <a:pt x="0" y="20797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94574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4F195-0E41-6310-3E6C-2A5016A84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6">
            <a:extLst>
              <a:ext uri="{FF2B5EF4-FFF2-40B4-BE49-F238E27FC236}">
                <a16:creationId xmlns:a16="http://schemas.microsoft.com/office/drawing/2014/main" id="{15D9013A-F453-9462-CCFE-22189AC49541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A156CC72-88C6-FA83-E158-11A64EC355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656" t="10756" r="21595" b="8448"/>
          <a:stretch>
            <a:fillRect/>
          </a:stretch>
        </p:blipFill>
        <p:spPr>
          <a:xfrm>
            <a:off x="7259895" y="1415846"/>
            <a:ext cx="1556443" cy="2018677"/>
          </a:xfrm>
          <a:custGeom>
            <a:avLst/>
            <a:gdLst>
              <a:gd name="csX0" fmla="*/ 0 w 1556443"/>
              <a:gd name="csY0" fmla="*/ 0 h 2018677"/>
              <a:gd name="csX1" fmla="*/ 1556443 w 1556443"/>
              <a:gd name="csY1" fmla="*/ 0 h 2018677"/>
              <a:gd name="csX2" fmla="*/ 1556443 w 1556443"/>
              <a:gd name="csY2" fmla="*/ 2018677 h 2018677"/>
              <a:gd name="csX3" fmla="*/ 0 w 1556443"/>
              <a:gd name="csY3" fmla="*/ 2018677 h 201867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56443" h="2018677">
                <a:moveTo>
                  <a:pt x="0" y="0"/>
                </a:moveTo>
                <a:lnTo>
                  <a:pt x="1556443" y="0"/>
                </a:lnTo>
                <a:lnTo>
                  <a:pt x="1556443" y="2018677"/>
                </a:lnTo>
                <a:lnTo>
                  <a:pt x="0" y="2018677"/>
                </a:lnTo>
                <a:close/>
              </a:path>
            </a:pathLst>
          </a:cu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3EC9043D-C1F0-BA55-13E0-2F860B2D7D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12" t="7636" r="14711" b="8980"/>
          <a:stretch>
            <a:fillRect/>
          </a:stretch>
        </p:blipFill>
        <p:spPr>
          <a:xfrm>
            <a:off x="7259895" y="3530578"/>
            <a:ext cx="1556443" cy="2083322"/>
          </a:xfrm>
          <a:custGeom>
            <a:avLst/>
            <a:gdLst>
              <a:gd name="csX0" fmla="*/ 0 w 1556443"/>
              <a:gd name="csY0" fmla="*/ 0 h 2083322"/>
              <a:gd name="csX1" fmla="*/ 1556443 w 1556443"/>
              <a:gd name="csY1" fmla="*/ 0 h 2083322"/>
              <a:gd name="csX2" fmla="*/ 1556443 w 1556443"/>
              <a:gd name="csY2" fmla="*/ 2083322 h 2083322"/>
              <a:gd name="csX3" fmla="*/ 0 w 1556443"/>
              <a:gd name="csY3" fmla="*/ 2083322 h 208332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56443" h="2083322">
                <a:moveTo>
                  <a:pt x="0" y="0"/>
                </a:moveTo>
                <a:lnTo>
                  <a:pt x="1556443" y="0"/>
                </a:lnTo>
                <a:lnTo>
                  <a:pt x="1556443" y="2083322"/>
                </a:lnTo>
                <a:lnTo>
                  <a:pt x="0" y="2083322"/>
                </a:lnTo>
                <a:close/>
              </a:path>
            </a:pathLst>
          </a:cu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7AC8A1E9-93EB-1149-4855-757413C7984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613" t="11097" r="18304" b="8448"/>
          <a:stretch>
            <a:fillRect/>
          </a:stretch>
        </p:blipFill>
        <p:spPr>
          <a:xfrm>
            <a:off x="8930364" y="1415845"/>
            <a:ext cx="1509403" cy="2010164"/>
          </a:xfrm>
          <a:custGeom>
            <a:avLst/>
            <a:gdLst>
              <a:gd name="csX0" fmla="*/ 0 w 1509403"/>
              <a:gd name="csY0" fmla="*/ 0 h 2010164"/>
              <a:gd name="csX1" fmla="*/ 1509403 w 1509403"/>
              <a:gd name="csY1" fmla="*/ 0 h 2010164"/>
              <a:gd name="csX2" fmla="*/ 1509403 w 1509403"/>
              <a:gd name="csY2" fmla="*/ 2010164 h 2010164"/>
              <a:gd name="csX3" fmla="*/ 0 w 1509403"/>
              <a:gd name="csY3" fmla="*/ 2010164 h 201016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09403" h="2010164">
                <a:moveTo>
                  <a:pt x="0" y="0"/>
                </a:moveTo>
                <a:lnTo>
                  <a:pt x="1509403" y="0"/>
                </a:lnTo>
                <a:lnTo>
                  <a:pt x="1509403" y="2010164"/>
                </a:lnTo>
                <a:lnTo>
                  <a:pt x="0" y="2010164"/>
                </a:lnTo>
                <a:close/>
              </a:path>
            </a:pathLst>
          </a:cu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B32952D0-8CE2-B31C-30B7-FC1BB8215BF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859" t="7626" r="18743" b="10422"/>
          <a:stretch>
            <a:fillRect/>
          </a:stretch>
        </p:blipFill>
        <p:spPr>
          <a:xfrm>
            <a:off x="8930364" y="3534112"/>
            <a:ext cx="1509403" cy="2079788"/>
          </a:xfrm>
          <a:custGeom>
            <a:avLst/>
            <a:gdLst>
              <a:gd name="csX0" fmla="*/ 0 w 1509403"/>
              <a:gd name="csY0" fmla="*/ 0 h 2079788"/>
              <a:gd name="csX1" fmla="*/ 1509403 w 1509403"/>
              <a:gd name="csY1" fmla="*/ 0 h 2079788"/>
              <a:gd name="csX2" fmla="*/ 1509403 w 1509403"/>
              <a:gd name="csY2" fmla="*/ 2079788 h 2079788"/>
              <a:gd name="csX3" fmla="*/ 0 w 1509403"/>
              <a:gd name="csY3" fmla="*/ 2079788 h 2079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509403" h="2079788">
                <a:moveTo>
                  <a:pt x="0" y="0"/>
                </a:moveTo>
                <a:lnTo>
                  <a:pt x="1509403" y="0"/>
                </a:lnTo>
                <a:lnTo>
                  <a:pt x="1509403" y="2079788"/>
                </a:lnTo>
                <a:lnTo>
                  <a:pt x="0" y="2079788"/>
                </a:ln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46DCA6-88E6-C80C-7431-62CD5576D272}"/>
              </a:ext>
            </a:extLst>
          </p:cNvPr>
          <p:cNvSpPr txBox="1"/>
          <p:nvPr/>
        </p:nvSpPr>
        <p:spPr>
          <a:xfrm>
            <a:off x="3800754" y="462092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4490443-9CDC-4BA1-0BBE-F2DF70EE4CD9}"/>
              </a:ext>
            </a:extLst>
          </p:cNvPr>
          <p:cNvSpPr txBox="1"/>
          <p:nvPr/>
        </p:nvSpPr>
        <p:spPr>
          <a:xfrm>
            <a:off x="1584565" y="258910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77AF0949-78AB-BCAA-4801-826D05CDA6D4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>
            <a:off x="2246766" y="295843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AC84529-3A0D-6B81-22E5-096D7B15633B}"/>
              </a:ext>
            </a:extLst>
          </p:cNvPr>
          <p:cNvSpPr txBox="1"/>
          <p:nvPr/>
        </p:nvSpPr>
        <p:spPr>
          <a:xfrm>
            <a:off x="1421993" y="313279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AB79BB-AF32-5236-DF91-A2ED6782D056}"/>
              </a:ext>
            </a:extLst>
          </p:cNvPr>
          <p:cNvSpPr txBox="1"/>
          <p:nvPr/>
        </p:nvSpPr>
        <p:spPr>
          <a:xfrm>
            <a:off x="1312854" y="365985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75B3F07C-F63A-BBA1-0B85-08D26E062EDA}"/>
              </a:ext>
            </a:extLst>
          </p:cNvPr>
          <p:cNvCxnSpPr>
            <a:cxnSpLocks/>
            <a:stCxn id="14" idx="2"/>
            <a:endCxn id="20" idx="0"/>
          </p:cNvCxnSpPr>
          <p:nvPr/>
        </p:nvCxnSpPr>
        <p:spPr>
          <a:xfrm flipH="1">
            <a:off x="2246764" y="295843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4C58671-B6C7-206A-730F-E77ADC2E0759}"/>
              </a:ext>
            </a:extLst>
          </p:cNvPr>
          <p:cNvSpPr txBox="1"/>
          <p:nvPr/>
        </p:nvSpPr>
        <p:spPr>
          <a:xfrm>
            <a:off x="2858867" y="234825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EC9B0F1-2D4F-82C8-7BCA-E3B7AA7983BC}"/>
              </a:ext>
            </a:extLst>
          </p:cNvPr>
          <p:cNvSpPr txBox="1"/>
          <p:nvPr/>
        </p:nvSpPr>
        <p:spPr>
          <a:xfrm>
            <a:off x="2477359" y="235361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FBEB45D-3B89-F43A-3AE9-EA8986ED8A81}"/>
              </a:ext>
            </a:extLst>
          </p:cNvPr>
          <p:cNvSpPr/>
          <p:nvPr/>
        </p:nvSpPr>
        <p:spPr>
          <a:xfrm>
            <a:off x="1307924" y="2348249"/>
            <a:ext cx="4021160" cy="276087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CFE2BB-AA3D-867F-2DAF-13F7EF3D8DF0}"/>
              </a:ext>
            </a:extLst>
          </p:cNvPr>
          <p:cNvSpPr txBox="1"/>
          <p:nvPr/>
        </p:nvSpPr>
        <p:spPr>
          <a:xfrm>
            <a:off x="2908965" y="3505964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08BB4F-EDAE-AC18-2B25-2DC6FB34AB7C}"/>
              </a:ext>
            </a:extLst>
          </p:cNvPr>
          <p:cNvSpPr txBox="1"/>
          <p:nvPr/>
        </p:nvSpPr>
        <p:spPr>
          <a:xfrm>
            <a:off x="2717613" y="3505965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895C06-8B39-C4AE-B5D4-5867E3A196CC}"/>
              </a:ext>
            </a:extLst>
          </p:cNvPr>
          <p:cNvSpPr txBox="1"/>
          <p:nvPr/>
        </p:nvSpPr>
        <p:spPr>
          <a:xfrm>
            <a:off x="4845003" y="44594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05415-EC05-C04B-3E8D-4F70B2728844}"/>
              </a:ext>
            </a:extLst>
          </p:cNvPr>
          <p:cNvSpPr txBox="1"/>
          <p:nvPr/>
        </p:nvSpPr>
        <p:spPr>
          <a:xfrm>
            <a:off x="4425736" y="44614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A12A12-9DE5-C697-D144-5BAF8693F944}"/>
              </a:ext>
            </a:extLst>
          </p:cNvPr>
          <p:cNvSpPr txBox="1"/>
          <p:nvPr/>
        </p:nvSpPr>
        <p:spPr>
          <a:xfrm>
            <a:off x="7259895" y="5851524"/>
            <a:ext cx="31798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중복된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1997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5A8FC-DAEF-B93F-6C2F-3F82BEE816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B39427-F704-E5F4-FEB7-CEA2BBB60E07}"/>
              </a:ext>
            </a:extLst>
          </p:cNvPr>
          <p:cNvSpPr txBox="1"/>
          <p:nvPr/>
        </p:nvSpPr>
        <p:spPr>
          <a:xfrm>
            <a:off x="835178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D1E5F8-8FFD-3A2A-67BF-7BE9306DADFA}"/>
              </a:ext>
            </a:extLst>
          </p:cNvPr>
          <p:cNvSpPr txBox="1"/>
          <p:nvPr/>
        </p:nvSpPr>
        <p:spPr>
          <a:xfrm>
            <a:off x="2511376" y="1346885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47028-457A-BBF7-371A-CD15BF051627}"/>
              </a:ext>
            </a:extLst>
          </p:cNvPr>
          <p:cNvSpPr txBox="1"/>
          <p:nvPr/>
        </p:nvSpPr>
        <p:spPr>
          <a:xfrm>
            <a:off x="613559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46F3D5-9A24-A9E1-64B9-2FB46869A578}"/>
              </a:ext>
            </a:extLst>
          </p:cNvPr>
          <p:cNvSpPr txBox="1"/>
          <p:nvPr/>
        </p:nvSpPr>
        <p:spPr>
          <a:xfrm>
            <a:off x="391872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4CFE8A-5653-974B-F27D-218B4E43A68E}"/>
              </a:ext>
            </a:extLst>
          </p:cNvPr>
          <p:cNvSpPr txBox="1"/>
          <p:nvPr/>
        </p:nvSpPr>
        <p:spPr>
          <a:xfrm>
            <a:off x="233504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38068F-A952-EC02-2371-784C408E25D3}"/>
              </a:ext>
            </a:extLst>
          </p:cNvPr>
          <p:cNvSpPr txBox="1"/>
          <p:nvPr/>
        </p:nvSpPr>
        <p:spPr>
          <a:xfrm>
            <a:off x="233344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C6C6350-54FA-EA5A-24BE-582C75223EB5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870608" y="2054771"/>
            <a:ext cx="1900277" cy="105928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BF1F221-8A2C-6584-9AC3-0DD4908150BD}"/>
              </a:ext>
            </a:extLst>
          </p:cNvPr>
          <p:cNvSpPr txBox="1"/>
          <p:nvPr/>
        </p:nvSpPr>
        <p:spPr>
          <a:xfrm>
            <a:off x="204565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932C44B-2632-5972-B412-C6B3C995DE78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9780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2144BAE-C765-E51E-428F-67952E8D4311}"/>
              </a:ext>
            </a:extLst>
          </p:cNvPr>
          <p:cNvSpPr txBox="1"/>
          <p:nvPr/>
        </p:nvSpPr>
        <p:spPr>
          <a:xfrm>
            <a:off x="597302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C2E8FEAD-2004-4081-84D4-94AEA77AF391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7730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7449949-1E53-5F3D-4F0D-B42A75AE137B}"/>
              </a:ext>
            </a:extLst>
          </p:cNvPr>
          <p:cNvSpPr txBox="1"/>
          <p:nvPr/>
        </p:nvSpPr>
        <p:spPr>
          <a:xfrm>
            <a:off x="874964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F33601-13C9-6501-986E-1E446C410CE7}"/>
              </a:ext>
            </a:extLst>
          </p:cNvPr>
          <p:cNvSpPr txBox="1"/>
          <p:nvPr/>
        </p:nvSpPr>
        <p:spPr>
          <a:xfrm>
            <a:off x="586388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C817100F-EABE-67CF-B1FD-1020ED1AEC65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870608" y="2054771"/>
            <a:ext cx="1" cy="105928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96724A6-5188-DDCC-64B9-EFC624E16FE3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870608" y="2054771"/>
            <a:ext cx="3927192" cy="1055444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C6C6948A-A7A3-6F1F-8FB3-FAA4FD93A121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9779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EBAEC5C-3AC5-DB9E-D412-832C5BFF255C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77088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2DEEB70-B3C1-6671-BD12-CAA5829FAB11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87060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53CB08C-36C8-9F0A-DA9F-CC9F94D5DB61}"/>
              </a:ext>
            </a:extLst>
          </p:cNvPr>
          <p:cNvSpPr txBox="1"/>
          <p:nvPr/>
        </p:nvSpPr>
        <p:spPr>
          <a:xfrm>
            <a:off x="607228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9673A10-9C85-6F13-C48B-DB3E8EA8F1CF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9779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06E7ED04-1D56-B269-2129-EEC391E5B2AC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52331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BC9A6EF-CFA1-BC67-DEC3-405E76DD62C0}"/>
              </a:ext>
            </a:extLst>
          </p:cNvPr>
          <p:cNvSpPr txBox="1"/>
          <p:nvPr/>
        </p:nvSpPr>
        <p:spPr>
          <a:xfrm>
            <a:off x="3610111" y="1346885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BDCBD6-DA3D-DFA8-44E9-EFE8B737CD71}"/>
              </a:ext>
            </a:extLst>
          </p:cNvPr>
          <p:cNvSpPr txBox="1"/>
          <p:nvPr/>
        </p:nvSpPr>
        <p:spPr>
          <a:xfrm>
            <a:off x="3567631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7291D6-99DF-94BF-AA46-9DB2CF9F5632}"/>
              </a:ext>
            </a:extLst>
          </p:cNvPr>
          <p:cNvSpPr txBox="1"/>
          <p:nvPr/>
        </p:nvSpPr>
        <p:spPr>
          <a:xfrm>
            <a:off x="7336011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202B0F-2697-23C0-ADF5-188B51FC43B7}"/>
              </a:ext>
            </a:extLst>
          </p:cNvPr>
          <p:cNvSpPr txBox="1"/>
          <p:nvPr/>
        </p:nvSpPr>
        <p:spPr>
          <a:xfrm>
            <a:off x="5324377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2DCB82-D56F-F7E2-EF34-DDF0252BBB82}"/>
              </a:ext>
            </a:extLst>
          </p:cNvPr>
          <p:cNvSpPr txBox="1"/>
          <p:nvPr/>
        </p:nvSpPr>
        <p:spPr>
          <a:xfrm>
            <a:off x="3213099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4944E8-06A6-2461-B047-514497E824AC}"/>
              </a:ext>
            </a:extLst>
          </p:cNvPr>
          <p:cNvSpPr txBox="1"/>
          <p:nvPr/>
        </p:nvSpPr>
        <p:spPr>
          <a:xfrm>
            <a:off x="819950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9E32E3DC-D05D-52E8-9FB1-674ABD924671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870608" y="2054771"/>
            <a:ext cx="6206699" cy="1040084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E21FE38-0C3B-DF54-783E-2469F103DB28}"/>
              </a:ext>
            </a:extLst>
          </p:cNvPr>
          <p:cNvSpPr txBox="1"/>
          <p:nvPr/>
        </p:nvSpPr>
        <p:spPr>
          <a:xfrm>
            <a:off x="6954503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68597D0-D649-0FDA-CCED-3BA7E7E70C43}"/>
              </a:ext>
            </a:extLst>
          </p:cNvPr>
          <p:cNvSpPr txBox="1"/>
          <p:nvPr/>
        </p:nvSpPr>
        <p:spPr>
          <a:xfrm>
            <a:off x="5088461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9425515-F2F4-2AC3-771D-EE4D7B44BBE5}"/>
              </a:ext>
            </a:extLst>
          </p:cNvPr>
          <p:cNvSpPr txBox="1"/>
          <p:nvPr/>
        </p:nvSpPr>
        <p:spPr>
          <a:xfrm>
            <a:off x="2747518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F3C24B1-87EB-DF5F-DB83-6F2E06471AD4}"/>
              </a:ext>
            </a:extLst>
          </p:cNvPr>
          <p:cNvSpPr txBox="1"/>
          <p:nvPr/>
        </p:nvSpPr>
        <p:spPr>
          <a:xfrm>
            <a:off x="9691534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C449F35-8A5C-DC43-DE57-B8D231F24593}"/>
              </a:ext>
            </a:extLst>
          </p:cNvPr>
          <p:cNvSpPr txBox="1"/>
          <p:nvPr/>
        </p:nvSpPr>
        <p:spPr>
          <a:xfrm>
            <a:off x="9469483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48C0DE4-2F95-C94C-7738-3EC6D674FC6D}"/>
              </a:ext>
            </a:extLst>
          </p:cNvPr>
          <p:cNvSpPr txBox="1"/>
          <p:nvPr/>
        </p:nvSpPr>
        <p:spPr>
          <a:xfrm>
            <a:off x="7474077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961DAAF-D241-CA83-16A7-41AAD6CF996D}"/>
              </a:ext>
            </a:extLst>
          </p:cNvPr>
          <p:cNvSpPr txBox="1"/>
          <p:nvPr/>
        </p:nvSpPr>
        <p:spPr>
          <a:xfrm>
            <a:off x="7282725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F61FA2F-B382-1DDA-0340-C53443BAF11F}"/>
              </a:ext>
            </a:extLst>
          </p:cNvPr>
          <p:cNvSpPr txBox="1"/>
          <p:nvPr/>
        </p:nvSpPr>
        <p:spPr>
          <a:xfrm>
            <a:off x="9621128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7457FB-9825-B283-A3B5-1964C166139C}"/>
              </a:ext>
            </a:extLst>
          </p:cNvPr>
          <p:cNvSpPr txBox="1"/>
          <p:nvPr/>
        </p:nvSpPr>
        <p:spPr>
          <a:xfrm>
            <a:off x="9201861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DD0A32E-9F30-189E-CCA1-9111255B6A30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F3FDB8D-9A95-A7AA-D00C-56097F84A47A}"/>
              </a:ext>
            </a:extLst>
          </p:cNvPr>
          <p:cNvSpPr txBox="1"/>
          <p:nvPr/>
        </p:nvSpPr>
        <p:spPr>
          <a:xfrm>
            <a:off x="597302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162066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318D4-F520-5167-B7BF-7FB1E7B83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AAB0477-17D7-94FA-68E5-BE06D6C4A49B}"/>
              </a:ext>
            </a:extLst>
          </p:cNvPr>
          <p:cNvSpPr txBox="1"/>
          <p:nvPr/>
        </p:nvSpPr>
        <p:spPr>
          <a:xfrm>
            <a:off x="2034989" y="1363138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5A60CA-D3CE-DDAF-524A-7F3E5C14A23E}"/>
              </a:ext>
            </a:extLst>
          </p:cNvPr>
          <p:cNvSpPr txBox="1"/>
          <p:nvPr/>
        </p:nvSpPr>
        <p:spPr>
          <a:xfrm>
            <a:off x="6031079" y="3298927"/>
            <a:ext cx="14542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FULL_DICT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1F6C5A-9AD8-02A9-AE89-ABAFF85C0991}"/>
              </a:ext>
            </a:extLst>
          </p:cNvPr>
          <p:cNvSpPr txBox="1"/>
          <p:nvPr/>
        </p:nvSpPr>
        <p:spPr>
          <a:xfrm>
            <a:off x="3792568" y="3302770"/>
            <a:ext cx="1877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PARTIAL_DICT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533E0D-DEF1-1A5B-C14F-1D8A61BC73B0}"/>
              </a:ext>
            </a:extLst>
          </p:cNvPr>
          <p:cNvSpPr txBox="1"/>
          <p:nvPr/>
        </p:nvSpPr>
        <p:spPr>
          <a:xfrm>
            <a:off x="2244951" y="3302770"/>
            <a:ext cx="11721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NO_DICT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8982F3-30AB-1DED-440C-961421D47608}"/>
              </a:ext>
            </a:extLst>
          </p:cNvPr>
          <p:cNvSpPr txBox="1"/>
          <p:nvPr/>
        </p:nvSpPr>
        <p:spPr>
          <a:xfrm>
            <a:off x="2034989" y="1732470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rgbClr val="0070C0"/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81B014F-C92D-537D-CA32-3648E8F6A47E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823827" y="2101802"/>
            <a:ext cx="1907460" cy="120096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9ED785A-FD9E-3F43-0771-5F1F0D466A4B}"/>
              </a:ext>
            </a:extLst>
          </p:cNvPr>
          <p:cNvSpPr txBox="1"/>
          <p:nvPr/>
        </p:nvSpPr>
        <p:spPr>
          <a:xfrm>
            <a:off x="808040" y="568119"/>
            <a:ext cx="147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5BAE6BB-BEB2-A7D1-08A6-AF345A7F9E0A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823827" y="2101802"/>
            <a:ext cx="7182" cy="120096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6667A54B-2EA4-B98A-BB89-302698EFB32C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823827" y="2101802"/>
            <a:ext cx="3934374" cy="119712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C636907-7838-D70E-921A-0AE2E78C9CFF}"/>
              </a:ext>
            </a:extLst>
          </p:cNvPr>
          <p:cNvSpPr txBox="1"/>
          <p:nvPr/>
        </p:nvSpPr>
        <p:spPr>
          <a:xfrm>
            <a:off x="3612665" y="136313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r>
              <a:rPr kumimoji="1" lang="ko-KR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</a:t>
            </a:r>
            <a:endParaRPr kumimoji="1" lang="ko-KR" altLang="en-US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AC44D7-F272-82AD-F33B-DA68BB2FDC8C}"/>
              </a:ext>
            </a:extLst>
          </p:cNvPr>
          <p:cNvSpPr txBox="1"/>
          <p:nvPr/>
        </p:nvSpPr>
        <p:spPr>
          <a:xfrm>
            <a:off x="3612665" y="1732470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r>
              <a:rPr kumimoji="1" lang="ko-KR" alt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</a:t>
            </a:r>
            <a:endParaRPr kumimoji="1" lang="ko-KR" altLang="en-US">
              <a:solidFill>
                <a:schemeClr val="tx1">
                  <a:lumMod val="50000"/>
                  <a:lumOff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0B64C0-55B3-E136-2CDA-745A05622FC6}"/>
              </a:ext>
            </a:extLst>
          </p:cNvPr>
          <p:cNvSpPr txBox="1"/>
          <p:nvPr/>
        </p:nvSpPr>
        <p:spPr>
          <a:xfrm>
            <a:off x="7320060" y="3105853"/>
            <a:ext cx="553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C76B57-E32A-FEE1-1B97-A278BD47F29D}"/>
              </a:ext>
            </a:extLst>
          </p:cNvPr>
          <p:cNvSpPr txBox="1"/>
          <p:nvPr/>
        </p:nvSpPr>
        <p:spPr>
          <a:xfrm>
            <a:off x="5271955" y="3115824"/>
            <a:ext cx="3882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11B0BB-5C84-0017-39D2-58F4074B7FCA}"/>
              </a:ext>
            </a:extLst>
          </p:cNvPr>
          <p:cNvSpPr txBox="1"/>
          <p:nvPr/>
        </p:nvSpPr>
        <p:spPr>
          <a:xfrm>
            <a:off x="3166288" y="3112010"/>
            <a:ext cx="3064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6F4C167-1A91-4178-5236-4779EB9FF057}"/>
              </a:ext>
            </a:extLst>
          </p:cNvPr>
          <p:cNvSpPr txBox="1"/>
          <p:nvPr/>
        </p:nvSpPr>
        <p:spPr>
          <a:xfrm>
            <a:off x="8058914" y="3283567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only_annot_set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366267EA-A587-A528-3436-EAE867E1EFD1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823827" y="2101802"/>
            <a:ext cx="6213881" cy="118176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AA1F4F57-64D9-12B2-5CA2-7996CD5B0505}"/>
              </a:ext>
            </a:extLst>
          </p:cNvPr>
          <p:cNvSpPr txBox="1"/>
          <p:nvPr/>
        </p:nvSpPr>
        <p:spPr>
          <a:xfrm>
            <a:off x="6893264" y="3111219"/>
            <a:ext cx="546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0562733-2FED-789B-A717-F1EC73AD2C52}"/>
              </a:ext>
            </a:extLst>
          </p:cNvPr>
          <p:cNvSpPr txBox="1"/>
          <p:nvPr/>
        </p:nvSpPr>
        <p:spPr>
          <a:xfrm>
            <a:off x="5040847" y="3111981"/>
            <a:ext cx="309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035C8C7-3D2B-0372-1B4D-132BA6C6D91B}"/>
              </a:ext>
            </a:extLst>
          </p:cNvPr>
          <p:cNvSpPr txBox="1"/>
          <p:nvPr/>
        </p:nvSpPr>
        <p:spPr>
          <a:xfrm>
            <a:off x="2707919" y="3115904"/>
            <a:ext cx="5645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CB1026-3EB8-EEBA-2A62-8EA07F4EC483}"/>
              </a:ext>
            </a:extLst>
          </p:cNvPr>
          <p:cNvSpPr txBox="1"/>
          <p:nvPr/>
        </p:nvSpPr>
        <p:spPr>
          <a:xfrm>
            <a:off x="9630296" y="3105853"/>
            <a:ext cx="5485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EB4EA32-C102-A596-166D-CE7EAB180695}"/>
              </a:ext>
            </a:extLst>
          </p:cNvPr>
          <p:cNvSpPr txBox="1"/>
          <p:nvPr/>
        </p:nvSpPr>
        <p:spPr>
          <a:xfrm>
            <a:off x="9422672" y="3115824"/>
            <a:ext cx="3064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23" name="그림 22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55359CC-5BA5-9219-2501-D7F9DCBB2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54820"/>
            <a:ext cx="1325955" cy="1739877"/>
          </a:xfrm>
          <a:prstGeom prst="rect">
            <a:avLst/>
          </a:prstGeom>
        </p:spPr>
      </p:pic>
      <p:pic>
        <p:nvPicPr>
          <p:cNvPr id="24" name="그림 23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D3C976-ED50-AFE2-64B6-9FB819B16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627" y="3849615"/>
            <a:ext cx="1325955" cy="1739879"/>
          </a:xfrm>
          <a:prstGeom prst="rect">
            <a:avLst/>
          </a:prstGeom>
        </p:spPr>
      </p:pic>
      <p:pic>
        <p:nvPicPr>
          <p:cNvPr id="27" name="그림 26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86F77E1-D39C-EF71-9937-04DAD80FD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1883" y="3843084"/>
            <a:ext cx="1331326" cy="1739879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FED8D842-6A0B-B880-3646-EA6B6ACD0F62}"/>
              </a:ext>
            </a:extLst>
          </p:cNvPr>
          <p:cNvSpPr/>
          <p:nvPr/>
        </p:nvSpPr>
        <p:spPr>
          <a:xfrm>
            <a:off x="8431108" y="4051407"/>
            <a:ext cx="606600" cy="4347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511713D4-B1D1-7FD2-A285-D14DC249A1B5}"/>
              </a:ext>
            </a:extLst>
          </p:cNvPr>
          <p:cNvSpPr/>
          <p:nvPr/>
        </p:nvSpPr>
        <p:spPr>
          <a:xfrm>
            <a:off x="9328449" y="4350882"/>
            <a:ext cx="266545" cy="2428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D2E09B26-6817-D435-A15E-82AAA409C4D8}"/>
              </a:ext>
            </a:extLst>
          </p:cNvPr>
          <p:cNvSpPr/>
          <p:nvPr/>
        </p:nvSpPr>
        <p:spPr>
          <a:xfrm>
            <a:off x="9225811" y="5104276"/>
            <a:ext cx="308642" cy="3077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7E79216-D80E-D42A-A11D-1E294E48D983}"/>
              </a:ext>
            </a:extLst>
          </p:cNvPr>
          <p:cNvSpPr/>
          <p:nvPr/>
        </p:nvSpPr>
        <p:spPr>
          <a:xfrm>
            <a:off x="8535357" y="4957413"/>
            <a:ext cx="398101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59F4C4D3-5531-B511-E15D-DBD1617E50CF}"/>
              </a:ext>
            </a:extLst>
          </p:cNvPr>
          <p:cNvSpPr/>
          <p:nvPr/>
        </p:nvSpPr>
        <p:spPr>
          <a:xfrm>
            <a:off x="8371071" y="3849615"/>
            <a:ext cx="1310899" cy="1745351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33244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96D50-F156-E7D1-D296-52EA25C29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5E5AB85-B1EC-F367-D29C-980B85E0367F}"/>
              </a:ext>
            </a:extLst>
          </p:cNvPr>
          <p:cNvSpPr txBox="1"/>
          <p:nvPr/>
        </p:nvSpPr>
        <p:spPr>
          <a:xfrm>
            <a:off x="8255535" y="275799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83F95-7D01-BC08-E159-2D7C987B054A}"/>
              </a:ext>
            </a:extLst>
          </p:cNvPr>
          <p:cNvSpPr txBox="1"/>
          <p:nvPr/>
        </p:nvSpPr>
        <p:spPr>
          <a:xfrm>
            <a:off x="6039346" y="1653940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9A89AD-CEBC-E3CB-229A-4037C1518234}"/>
              </a:ext>
            </a:extLst>
          </p:cNvPr>
          <p:cNvSpPr txBox="1"/>
          <p:nvPr/>
        </p:nvSpPr>
        <p:spPr>
          <a:xfrm>
            <a:off x="3822475" y="1657783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BF58F5-09D9-CDA3-5B75-71DCCCFB97DF}"/>
              </a:ext>
            </a:extLst>
          </p:cNvPr>
          <p:cNvSpPr txBox="1"/>
          <p:nvPr/>
        </p:nvSpPr>
        <p:spPr>
          <a:xfrm>
            <a:off x="2238792" y="1657783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EDD89D3-5909-853E-A0A9-53E4C96B1899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2023272"/>
            <a:ext cx="2279508" cy="7347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D9B4D3B-E8C5-7964-CCF3-CE528BD66CAB}"/>
              </a:ext>
            </a:extLst>
          </p:cNvPr>
          <p:cNvSpPr txBox="1"/>
          <p:nvPr/>
        </p:nvSpPr>
        <p:spPr>
          <a:xfrm>
            <a:off x="5876774" y="2258761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86CADB5-FBB5-D542-BE1E-E4923F5F926B}"/>
              </a:ext>
            </a:extLst>
          </p:cNvPr>
          <p:cNvSpPr txBox="1"/>
          <p:nvPr/>
        </p:nvSpPr>
        <p:spPr>
          <a:xfrm>
            <a:off x="5767635" y="2757998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95AF928-D440-A416-74F0-73BAC64BA1C5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2023272"/>
            <a:ext cx="2" cy="7347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5CB60CC-0D06-CAFB-47DA-55C0695C56D6}"/>
              </a:ext>
            </a:extLst>
          </p:cNvPr>
          <p:cNvSpPr txBox="1"/>
          <p:nvPr/>
        </p:nvSpPr>
        <p:spPr>
          <a:xfrm>
            <a:off x="7239758" y="1413085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8D9AB5-11E9-A7F0-4614-2112BB42F764}"/>
              </a:ext>
            </a:extLst>
          </p:cNvPr>
          <p:cNvSpPr txBox="1"/>
          <p:nvPr/>
        </p:nvSpPr>
        <p:spPr>
          <a:xfrm>
            <a:off x="5228124" y="1423056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6C6086-6525-CF47-BDBB-5ACD6707C6B3}"/>
              </a:ext>
            </a:extLst>
          </p:cNvPr>
          <p:cNvSpPr txBox="1"/>
          <p:nvPr/>
        </p:nvSpPr>
        <p:spPr>
          <a:xfrm>
            <a:off x="3116846" y="1419242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34864B7-8C5F-7857-AE2F-5F6B48BC5F66}"/>
              </a:ext>
            </a:extLst>
          </p:cNvPr>
          <p:cNvSpPr txBox="1"/>
          <p:nvPr/>
        </p:nvSpPr>
        <p:spPr>
          <a:xfrm>
            <a:off x="8103249" y="1638580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978FBC-4D30-B36C-037D-4D5C28D662EE}"/>
              </a:ext>
            </a:extLst>
          </p:cNvPr>
          <p:cNvSpPr txBox="1"/>
          <p:nvPr/>
        </p:nvSpPr>
        <p:spPr>
          <a:xfrm>
            <a:off x="6858250" y="1418451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8354E2E-973D-B34E-94F4-0D9E99477421}"/>
              </a:ext>
            </a:extLst>
          </p:cNvPr>
          <p:cNvSpPr txBox="1"/>
          <p:nvPr/>
        </p:nvSpPr>
        <p:spPr>
          <a:xfrm>
            <a:off x="4992208" y="141921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A2B98B-7B03-42B3-C0A3-B2C6D22CCADB}"/>
              </a:ext>
            </a:extLst>
          </p:cNvPr>
          <p:cNvSpPr txBox="1"/>
          <p:nvPr/>
        </p:nvSpPr>
        <p:spPr>
          <a:xfrm>
            <a:off x="2651265" y="1423136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8D6E538-4069-FAE3-21EB-12B8392A81BF}"/>
              </a:ext>
            </a:extLst>
          </p:cNvPr>
          <p:cNvSpPr txBox="1"/>
          <p:nvPr/>
        </p:nvSpPr>
        <p:spPr>
          <a:xfrm>
            <a:off x="9595281" y="141308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F9AC65D-8BC3-719D-F5C8-5F5FBE00B8A7}"/>
              </a:ext>
            </a:extLst>
          </p:cNvPr>
          <p:cNvSpPr txBox="1"/>
          <p:nvPr/>
        </p:nvSpPr>
        <p:spPr>
          <a:xfrm>
            <a:off x="9373230" y="1423056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541195F-FE49-FBE2-2A06-FF63CED54033}"/>
              </a:ext>
            </a:extLst>
          </p:cNvPr>
          <p:cNvSpPr txBox="1"/>
          <p:nvPr/>
        </p:nvSpPr>
        <p:spPr>
          <a:xfrm>
            <a:off x="7377824" y="2511776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52121DB-B854-80C0-D112-9A78F931DDE0}"/>
              </a:ext>
            </a:extLst>
          </p:cNvPr>
          <p:cNvSpPr txBox="1"/>
          <p:nvPr/>
        </p:nvSpPr>
        <p:spPr>
          <a:xfrm>
            <a:off x="7186472" y="251177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083E593-3CC0-265A-8E9C-BA6BC0E13152}"/>
              </a:ext>
            </a:extLst>
          </p:cNvPr>
          <p:cNvSpPr txBox="1"/>
          <p:nvPr/>
        </p:nvSpPr>
        <p:spPr>
          <a:xfrm>
            <a:off x="9524875" y="2557971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88A094-BAEA-8026-97C1-9E7B9014672E}"/>
              </a:ext>
            </a:extLst>
          </p:cNvPr>
          <p:cNvSpPr txBox="1"/>
          <p:nvPr/>
        </p:nvSpPr>
        <p:spPr>
          <a:xfrm>
            <a:off x="9105608" y="2559981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63ABFD4-A7A5-3898-DC65-E59FF5364B2E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1AE810B5-2515-8F84-CF2F-4814571BD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560" y="3558955"/>
            <a:ext cx="1686873" cy="1803784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C35F6CE5-1173-5D62-4BB6-046BFD6C7F75}"/>
              </a:ext>
            </a:extLst>
          </p:cNvPr>
          <p:cNvSpPr txBox="1"/>
          <p:nvPr/>
        </p:nvSpPr>
        <p:spPr>
          <a:xfrm>
            <a:off x="1307924" y="5851525"/>
            <a:ext cx="1682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빗나간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092BF89B-4BE0-0993-E26D-5E8DBF696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118" y="3558955"/>
            <a:ext cx="1945747" cy="1803784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6DBEA8A3-C400-DF72-7EE1-73C15B97B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293" y="3554279"/>
            <a:ext cx="1640944" cy="1803784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51BA63AF-3146-9BB5-1AEC-9F544D34AA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3865" y="3558955"/>
            <a:ext cx="1674344" cy="1803784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4577D18B-1297-90EE-BEB8-248C0F87EE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9237" y="3525917"/>
            <a:ext cx="1692191" cy="1832146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C86C9F6-97C8-6A5B-40E9-11A433393DD8}"/>
              </a:ext>
            </a:extLst>
          </p:cNvPr>
          <p:cNvSpPr txBox="1"/>
          <p:nvPr/>
        </p:nvSpPr>
        <p:spPr>
          <a:xfrm>
            <a:off x="3910596" y="5851524"/>
            <a:ext cx="6551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중복된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617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B9732-7425-3914-F2E3-06E2FF904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5941BD-6A95-1045-5B41-32E2A8D286FB}"/>
              </a:ext>
            </a:extLst>
          </p:cNvPr>
          <p:cNvSpPr txBox="1"/>
          <p:nvPr/>
        </p:nvSpPr>
        <p:spPr>
          <a:xfrm>
            <a:off x="8255535" y="275799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33CA7A-FC71-7B72-523D-D9EF97B92A53}"/>
              </a:ext>
            </a:extLst>
          </p:cNvPr>
          <p:cNvSpPr txBox="1"/>
          <p:nvPr/>
        </p:nvSpPr>
        <p:spPr>
          <a:xfrm>
            <a:off x="6039346" y="1653940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21F420-4DF0-B098-E3E5-74DEE5318E4B}"/>
              </a:ext>
            </a:extLst>
          </p:cNvPr>
          <p:cNvSpPr txBox="1"/>
          <p:nvPr/>
        </p:nvSpPr>
        <p:spPr>
          <a:xfrm>
            <a:off x="3822475" y="1657783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11889F-48AE-6C21-552A-3C802065AB2C}"/>
              </a:ext>
            </a:extLst>
          </p:cNvPr>
          <p:cNvSpPr txBox="1"/>
          <p:nvPr/>
        </p:nvSpPr>
        <p:spPr>
          <a:xfrm>
            <a:off x="2238792" y="1657783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1912319-0683-8D77-526B-252BDAA052EC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2023272"/>
            <a:ext cx="2279508" cy="7347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0D1065B-BFE9-7225-F6F9-B604BD19F448}"/>
              </a:ext>
            </a:extLst>
          </p:cNvPr>
          <p:cNvSpPr txBox="1"/>
          <p:nvPr/>
        </p:nvSpPr>
        <p:spPr>
          <a:xfrm>
            <a:off x="5876774" y="2258761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C1E4DA-E289-1FAF-C382-ACC39F672B77}"/>
              </a:ext>
            </a:extLst>
          </p:cNvPr>
          <p:cNvSpPr txBox="1"/>
          <p:nvPr/>
        </p:nvSpPr>
        <p:spPr>
          <a:xfrm>
            <a:off x="5767635" y="2757998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D8185CD-47A8-5D1A-42E4-44D38A091F42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2023272"/>
            <a:ext cx="2" cy="73472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E47537D-35BB-66E2-4DEC-90F070A2F253}"/>
              </a:ext>
            </a:extLst>
          </p:cNvPr>
          <p:cNvSpPr txBox="1"/>
          <p:nvPr/>
        </p:nvSpPr>
        <p:spPr>
          <a:xfrm>
            <a:off x="7239758" y="1413085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70603D-E83C-A855-D961-AD5CCC98F4F0}"/>
              </a:ext>
            </a:extLst>
          </p:cNvPr>
          <p:cNvSpPr txBox="1"/>
          <p:nvPr/>
        </p:nvSpPr>
        <p:spPr>
          <a:xfrm>
            <a:off x="5228124" y="1423056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83FADB-B02D-A1D4-EBB1-A7DC6768766C}"/>
              </a:ext>
            </a:extLst>
          </p:cNvPr>
          <p:cNvSpPr txBox="1"/>
          <p:nvPr/>
        </p:nvSpPr>
        <p:spPr>
          <a:xfrm>
            <a:off x="3116846" y="1419242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A6FEBC7-1942-7D16-CF2C-84BB7990492A}"/>
              </a:ext>
            </a:extLst>
          </p:cNvPr>
          <p:cNvSpPr txBox="1"/>
          <p:nvPr/>
        </p:nvSpPr>
        <p:spPr>
          <a:xfrm>
            <a:off x="8103249" y="1638580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C1C0091-7F29-2A4D-EC40-935FD9B9E9BF}"/>
              </a:ext>
            </a:extLst>
          </p:cNvPr>
          <p:cNvSpPr txBox="1"/>
          <p:nvPr/>
        </p:nvSpPr>
        <p:spPr>
          <a:xfrm>
            <a:off x="6858250" y="1418451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E64D674-5DB6-4C64-7239-D8D82662A4E0}"/>
              </a:ext>
            </a:extLst>
          </p:cNvPr>
          <p:cNvSpPr txBox="1"/>
          <p:nvPr/>
        </p:nvSpPr>
        <p:spPr>
          <a:xfrm>
            <a:off x="4992208" y="141921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2253BA-DDDB-7E50-E350-53693EB3B69F}"/>
              </a:ext>
            </a:extLst>
          </p:cNvPr>
          <p:cNvSpPr txBox="1"/>
          <p:nvPr/>
        </p:nvSpPr>
        <p:spPr>
          <a:xfrm>
            <a:off x="2651265" y="1423136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5497BE-49C8-5FBF-159C-E48894C3332C}"/>
              </a:ext>
            </a:extLst>
          </p:cNvPr>
          <p:cNvSpPr txBox="1"/>
          <p:nvPr/>
        </p:nvSpPr>
        <p:spPr>
          <a:xfrm>
            <a:off x="9595281" y="141308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8B9DE1-D926-E87E-F13E-05C32D17A06A}"/>
              </a:ext>
            </a:extLst>
          </p:cNvPr>
          <p:cNvSpPr txBox="1"/>
          <p:nvPr/>
        </p:nvSpPr>
        <p:spPr>
          <a:xfrm>
            <a:off x="9373230" y="1423056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46F1C9-566A-2C60-E132-8236EE623693}"/>
              </a:ext>
            </a:extLst>
          </p:cNvPr>
          <p:cNvSpPr txBox="1"/>
          <p:nvPr/>
        </p:nvSpPr>
        <p:spPr>
          <a:xfrm>
            <a:off x="7377824" y="2511776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8D005A-6FE9-1EE8-C100-AB4823B9C7F7}"/>
              </a:ext>
            </a:extLst>
          </p:cNvPr>
          <p:cNvSpPr txBox="1"/>
          <p:nvPr/>
        </p:nvSpPr>
        <p:spPr>
          <a:xfrm>
            <a:off x="7186472" y="251177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FA79AE0-3FC2-ACD2-5A11-5D1EBA04A413}"/>
              </a:ext>
            </a:extLst>
          </p:cNvPr>
          <p:cNvSpPr txBox="1"/>
          <p:nvPr/>
        </p:nvSpPr>
        <p:spPr>
          <a:xfrm>
            <a:off x="9524875" y="2557971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A40ABC-96FB-8D13-72FE-FC4B4B3048CD}"/>
              </a:ext>
            </a:extLst>
          </p:cNvPr>
          <p:cNvSpPr txBox="1"/>
          <p:nvPr/>
        </p:nvSpPr>
        <p:spPr>
          <a:xfrm>
            <a:off x="9105608" y="2559981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4F58A72-0F5F-B3E4-F200-E24C98777C8B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ECE9E88B-FC9B-320C-956A-5F7B393A3CA3}"/>
              </a:ext>
            </a:extLst>
          </p:cNvPr>
          <p:cNvCxnSpPr>
            <a:cxnSpLocks/>
            <a:endCxn id="3" idx="0"/>
          </p:cNvCxnSpPr>
          <p:nvPr/>
        </p:nvCxnSpPr>
        <p:spPr>
          <a:xfrm flipH="1">
            <a:off x="8981054" y="3127330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2F8AA6-407A-65CE-CBFE-E9A3B49577DE}"/>
              </a:ext>
            </a:extLst>
          </p:cNvPr>
          <p:cNvSpPr txBox="1"/>
          <p:nvPr/>
        </p:nvSpPr>
        <p:spPr>
          <a:xfrm>
            <a:off x="8653391" y="3608338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</p:spTree>
    <p:extLst>
      <p:ext uri="{BB962C8B-B14F-4D97-AF65-F5344CB8AC3E}">
        <p14:creationId xmlns:p14="http://schemas.microsoft.com/office/powerpoint/2010/main" val="2812374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B7791-FE72-C038-0BB5-CADA16BAE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CD83E8F-41FD-E68C-430E-B9A1F0E2AED3}"/>
              </a:ext>
            </a:extLst>
          </p:cNvPr>
          <p:cNvSpPr txBox="1"/>
          <p:nvPr/>
        </p:nvSpPr>
        <p:spPr>
          <a:xfrm>
            <a:off x="6039346" y="1653940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F9129B-6D9C-5EBA-10F8-81E4A32FA9A7}"/>
              </a:ext>
            </a:extLst>
          </p:cNvPr>
          <p:cNvSpPr txBox="1"/>
          <p:nvPr/>
        </p:nvSpPr>
        <p:spPr>
          <a:xfrm>
            <a:off x="3822475" y="1657783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787F63-D214-4E88-8C5D-3B454093F192}"/>
              </a:ext>
            </a:extLst>
          </p:cNvPr>
          <p:cNvSpPr txBox="1"/>
          <p:nvPr/>
        </p:nvSpPr>
        <p:spPr>
          <a:xfrm>
            <a:off x="2238792" y="1657783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0CA6679-0E38-DECD-B5A1-356355AE7FE4}"/>
              </a:ext>
            </a:extLst>
          </p:cNvPr>
          <p:cNvSpPr txBox="1"/>
          <p:nvPr/>
        </p:nvSpPr>
        <p:spPr>
          <a:xfrm>
            <a:off x="5876774" y="2258761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8F114E-5986-BF27-7124-64E9F1FA2508}"/>
              </a:ext>
            </a:extLst>
          </p:cNvPr>
          <p:cNvSpPr txBox="1"/>
          <p:nvPr/>
        </p:nvSpPr>
        <p:spPr>
          <a:xfrm>
            <a:off x="5767635" y="2757998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97BF916-C266-A791-8D8A-EF26AFAA4F6A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2023272"/>
            <a:ext cx="2" cy="73472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ABF548-4C7F-7585-FE19-42DFD98E55CB}"/>
              </a:ext>
            </a:extLst>
          </p:cNvPr>
          <p:cNvSpPr txBox="1"/>
          <p:nvPr/>
        </p:nvSpPr>
        <p:spPr>
          <a:xfrm>
            <a:off x="7239758" y="1413085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C7D19D-D888-31E5-82F7-F11C8706C7A2}"/>
              </a:ext>
            </a:extLst>
          </p:cNvPr>
          <p:cNvSpPr txBox="1"/>
          <p:nvPr/>
        </p:nvSpPr>
        <p:spPr>
          <a:xfrm>
            <a:off x="5228124" y="1423056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5406D9-1A66-3A69-D80B-214AD2BEEC40}"/>
              </a:ext>
            </a:extLst>
          </p:cNvPr>
          <p:cNvSpPr txBox="1"/>
          <p:nvPr/>
        </p:nvSpPr>
        <p:spPr>
          <a:xfrm>
            <a:off x="3116846" y="1419242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E770B02-7973-A280-C27D-0536ED05AD14}"/>
              </a:ext>
            </a:extLst>
          </p:cNvPr>
          <p:cNvSpPr txBox="1"/>
          <p:nvPr/>
        </p:nvSpPr>
        <p:spPr>
          <a:xfrm>
            <a:off x="8103249" y="1638580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29830E-38AC-F6CB-A33D-0205EA86ACE5}"/>
              </a:ext>
            </a:extLst>
          </p:cNvPr>
          <p:cNvSpPr txBox="1"/>
          <p:nvPr/>
        </p:nvSpPr>
        <p:spPr>
          <a:xfrm>
            <a:off x="6858250" y="1418451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EF3A2A7-4843-CD65-411D-129A832BEB68}"/>
              </a:ext>
            </a:extLst>
          </p:cNvPr>
          <p:cNvSpPr txBox="1"/>
          <p:nvPr/>
        </p:nvSpPr>
        <p:spPr>
          <a:xfrm>
            <a:off x="4992208" y="1419213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65B7A1-03A4-2429-84CD-6BFBAEBD0D98}"/>
              </a:ext>
            </a:extLst>
          </p:cNvPr>
          <p:cNvSpPr txBox="1"/>
          <p:nvPr/>
        </p:nvSpPr>
        <p:spPr>
          <a:xfrm>
            <a:off x="2651265" y="1423136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BBFD9ED-757F-A2C3-BDF5-88DBF357E39F}"/>
              </a:ext>
            </a:extLst>
          </p:cNvPr>
          <p:cNvSpPr txBox="1"/>
          <p:nvPr/>
        </p:nvSpPr>
        <p:spPr>
          <a:xfrm>
            <a:off x="9595281" y="141308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D2E95D-BF92-E40E-8640-60A63A54DBB9}"/>
              </a:ext>
            </a:extLst>
          </p:cNvPr>
          <p:cNvSpPr txBox="1"/>
          <p:nvPr/>
        </p:nvSpPr>
        <p:spPr>
          <a:xfrm>
            <a:off x="9373230" y="1423056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99784FB-58E1-6A2B-3A23-A2F513D38256}"/>
              </a:ext>
            </a:extLst>
          </p:cNvPr>
          <p:cNvSpPr txBox="1"/>
          <p:nvPr/>
        </p:nvSpPr>
        <p:spPr>
          <a:xfrm>
            <a:off x="7377824" y="2511776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459EFC2-89DC-D67A-87DA-1FB571D10420}"/>
              </a:ext>
            </a:extLst>
          </p:cNvPr>
          <p:cNvSpPr txBox="1"/>
          <p:nvPr/>
        </p:nvSpPr>
        <p:spPr>
          <a:xfrm>
            <a:off x="7186472" y="251177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0F40F4-6A56-0B22-56DF-D82D949B6CE9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수정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81E3E56F-AD96-9506-AC3B-41C4ACEA2E67}"/>
              </a:ext>
            </a:extLst>
          </p:cNvPr>
          <p:cNvCxnSpPr>
            <a:cxnSpLocks/>
          </p:cNvCxnSpPr>
          <p:nvPr/>
        </p:nvCxnSpPr>
        <p:spPr>
          <a:xfrm>
            <a:off x="4674632" y="2185475"/>
            <a:ext cx="2026915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7882454-3890-D3A4-2F5E-50E01D2B8226}"/>
              </a:ext>
            </a:extLst>
          </p:cNvPr>
          <p:cNvCxnSpPr>
            <a:cxnSpLocks/>
          </p:cNvCxnSpPr>
          <p:nvPr/>
        </p:nvCxnSpPr>
        <p:spPr>
          <a:xfrm>
            <a:off x="2774356" y="2189318"/>
            <a:ext cx="3927191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B3E165B-505D-7577-726C-9F021B0812EE}"/>
              </a:ext>
            </a:extLst>
          </p:cNvPr>
          <p:cNvSpPr txBox="1"/>
          <p:nvPr/>
        </p:nvSpPr>
        <p:spPr>
          <a:xfrm>
            <a:off x="5976027" y="4090345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3652A58-7C25-7142-FB2A-78CEC361414D}"/>
              </a:ext>
            </a:extLst>
          </p:cNvPr>
          <p:cNvCxnSpPr>
            <a:cxnSpLocks/>
          </p:cNvCxnSpPr>
          <p:nvPr/>
        </p:nvCxnSpPr>
        <p:spPr>
          <a:xfrm>
            <a:off x="6701545" y="3221603"/>
            <a:ext cx="2" cy="62252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F506FA4-13E2-F9BF-1B77-8C584E6EA321}"/>
              </a:ext>
            </a:extLst>
          </p:cNvPr>
          <p:cNvSpPr txBox="1"/>
          <p:nvPr/>
        </p:nvSpPr>
        <p:spPr>
          <a:xfrm>
            <a:off x="5876774" y="3408765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419E6F-2536-DB82-E30D-09095BAA7181}"/>
              </a:ext>
            </a:extLst>
          </p:cNvPr>
          <p:cNvSpPr txBox="1"/>
          <p:nvPr/>
        </p:nvSpPr>
        <p:spPr>
          <a:xfrm>
            <a:off x="8255535" y="275799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E65D7BAB-65AD-B294-1D0A-427760DEC821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6701547" y="2023272"/>
            <a:ext cx="2279508" cy="73472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6A4826C-874E-E3BE-8488-A4BEB8E0AD17}"/>
              </a:ext>
            </a:extLst>
          </p:cNvPr>
          <p:cNvSpPr txBox="1"/>
          <p:nvPr/>
        </p:nvSpPr>
        <p:spPr>
          <a:xfrm>
            <a:off x="9524875" y="2557971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653C87-C158-D5FC-27AE-A987E2C8C763}"/>
              </a:ext>
            </a:extLst>
          </p:cNvPr>
          <p:cNvSpPr txBox="1"/>
          <p:nvPr/>
        </p:nvSpPr>
        <p:spPr>
          <a:xfrm>
            <a:off x="9105608" y="2559981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85104294-E549-3196-CA74-C72408BEF539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8981054" y="3127330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49939A3-B7D9-C61F-E733-110721E9E77B}"/>
              </a:ext>
            </a:extLst>
          </p:cNvPr>
          <p:cNvSpPr txBox="1"/>
          <p:nvPr/>
        </p:nvSpPr>
        <p:spPr>
          <a:xfrm>
            <a:off x="8653391" y="3608338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</p:spTree>
    <p:extLst>
      <p:ext uri="{BB962C8B-B14F-4D97-AF65-F5344CB8AC3E}">
        <p14:creationId xmlns:p14="http://schemas.microsoft.com/office/powerpoint/2010/main" val="3745627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9E46B-6566-5F2F-8C05-BB94EA6C8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F7AA4AB-9F25-C087-713A-FCC27FC2F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319" y="2221516"/>
            <a:ext cx="2398803" cy="314597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12FEA6D-FD9B-6EEF-45CD-7BEC2DF312BB}"/>
              </a:ext>
            </a:extLst>
          </p:cNvPr>
          <p:cNvSpPr txBox="1"/>
          <p:nvPr/>
        </p:nvSpPr>
        <p:spPr>
          <a:xfrm>
            <a:off x="3469715" y="3302457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001900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452CAA-C818-EF1B-0CE2-0FE847AE5C41}"/>
              </a:ext>
            </a:extLst>
          </p:cNvPr>
          <p:cNvSpPr txBox="1"/>
          <p:nvPr/>
        </p:nvSpPr>
        <p:spPr>
          <a:xfrm>
            <a:off x="4528048" y="3302457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016548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57D834-043D-8FE0-EE40-D7ECD86AF5D6}"/>
              </a:ext>
            </a:extLst>
          </p:cNvPr>
          <p:cNvSpPr txBox="1"/>
          <p:nvPr/>
        </p:nvSpPr>
        <p:spPr>
          <a:xfrm>
            <a:off x="3405178" y="4703860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019607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0AF7037-2BB7-8373-F65C-D7DF342ECBA3}"/>
              </a:ext>
            </a:extLst>
          </p:cNvPr>
          <p:cNvSpPr txBox="1"/>
          <p:nvPr/>
        </p:nvSpPr>
        <p:spPr>
          <a:xfrm>
            <a:off x="4528048" y="4703860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029451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8D6B32-603C-48C1-F0B6-8DA1ED983001}"/>
              </a:ext>
            </a:extLst>
          </p:cNvPr>
          <p:cNvSpPr txBox="1"/>
          <p:nvPr/>
        </p:nvSpPr>
        <p:spPr>
          <a:xfrm>
            <a:off x="808040" y="568119"/>
            <a:ext cx="1715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수정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647538-BB84-CA21-8CB9-14A50D7C3B37}"/>
              </a:ext>
            </a:extLst>
          </p:cNvPr>
          <p:cNvSpPr txBox="1"/>
          <p:nvPr/>
        </p:nvSpPr>
        <p:spPr>
          <a:xfrm>
            <a:off x="7343753" y="4356848"/>
            <a:ext cx="1125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 파일</a:t>
            </a: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3474FC9C-885E-54C0-132D-3E71EEB43F86}"/>
              </a:ext>
            </a:extLst>
          </p:cNvPr>
          <p:cNvCxnSpPr>
            <a:cxnSpLocks/>
          </p:cNvCxnSpPr>
          <p:nvPr/>
        </p:nvCxnSpPr>
        <p:spPr>
          <a:xfrm flipH="1" flipV="1">
            <a:off x="5419508" y="3487123"/>
            <a:ext cx="437761" cy="70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FCB7EBF2-8C53-BD04-63B1-0C1E87A235E0}"/>
              </a:ext>
            </a:extLst>
          </p:cNvPr>
          <p:cNvCxnSpPr>
            <a:cxnSpLocks/>
          </p:cNvCxnSpPr>
          <p:nvPr/>
        </p:nvCxnSpPr>
        <p:spPr>
          <a:xfrm flipH="1">
            <a:off x="5134708" y="3065693"/>
            <a:ext cx="795521" cy="1399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E19F2B3-A7FC-C532-17B4-D3313771C60F}"/>
              </a:ext>
            </a:extLst>
          </p:cNvPr>
          <p:cNvSpPr txBox="1"/>
          <p:nvPr/>
        </p:nvSpPr>
        <p:spPr>
          <a:xfrm>
            <a:off x="7343753" y="2902754"/>
            <a:ext cx="1125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 파일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A29659-17F4-1C25-683D-8D94C3246275}"/>
              </a:ext>
            </a:extLst>
          </p:cNvPr>
          <p:cNvSpPr txBox="1"/>
          <p:nvPr/>
        </p:nvSpPr>
        <p:spPr>
          <a:xfrm>
            <a:off x="7343753" y="4018294"/>
            <a:ext cx="970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BE03CB1-4ED2-FCAB-0321-FF7D21E1B10D}"/>
              </a:ext>
            </a:extLst>
          </p:cNvPr>
          <p:cNvSpPr/>
          <p:nvPr/>
        </p:nvSpPr>
        <p:spPr>
          <a:xfrm>
            <a:off x="3478506" y="2775906"/>
            <a:ext cx="922214" cy="5795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39088A3D-4FF0-327A-9A5C-98AE7CD9035C}"/>
              </a:ext>
            </a:extLst>
          </p:cNvPr>
          <p:cNvCxnSpPr>
            <a:cxnSpLocks/>
            <a:endCxn id="24" idx="3"/>
          </p:cNvCxnSpPr>
          <p:nvPr/>
        </p:nvCxnSpPr>
        <p:spPr>
          <a:xfrm flipH="1">
            <a:off x="4400720" y="2204749"/>
            <a:ext cx="1529509" cy="86094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A25B574D-92AE-849A-3193-E5FE6BAA5CE4}"/>
              </a:ext>
            </a:extLst>
          </p:cNvPr>
          <p:cNvSpPr txBox="1"/>
          <p:nvPr/>
        </p:nvSpPr>
        <p:spPr>
          <a:xfrm>
            <a:off x="7343753" y="2037675"/>
            <a:ext cx="970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A7CBF8-F8F6-B619-1F70-616942B017EF}"/>
              </a:ext>
            </a:extLst>
          </p:cNvPr>
          <p:cNvSpPr txBox="1"/>
          <p:nvPr/>
        </p:nvSpPr>
        <p:spPr>
          <a:xfrm>
            <a:off x="5993020" y="4088633"/>
            <a:ext cx="1243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누락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B78AEB-333D-9244-C596-4F1EE30D1A57}"/>
              </a:ext>
            </a:extLst>
          </p:cNvPr>
          <p:cNvSpPr txBox="1"/>
          <p:nvPr/>
        </p:nvSpPr>
        <p:spPr>
          <a:xfrm>
            <a:off x="5993020" y="2896416"/>
            <a:ext cx="138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오분배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17C602-117A-F1FD-4BAE-B4F91C127756}"/>
              </a:ext>
            </a:extLst>
          </p:cNvPr>
          <p:cNvSpPr txBox="1"/>
          <p:nvPr/>
        </p:nvSpPr>
        <p:spPr>
          <a:xfrm>
            <a:off x="5993020" y="2037675"/>
            <a:ext cx="138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오류</a:t>
            </a:r>
          </a:p>
        </p:txBody>
      </p:sp>
    </p:spTree>
    <p:extLst>
      <p:ext uri="{BB962C8B-B14F-4D97-AF65-F5344CB8AC3E}">
        <p14:creationId xmlns:p14="http://schemas.microsoft.com/office/powerpoint/2010/main" val="3861290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7D25E-16B0-305E-42E5-672861E3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85B59F-E0C8-2D30-8139-A73AB8FF650D}"/>
              </a:ext>
            </a:extLst>
          </p:cNvPr>
          <p:cNvSpPr txBox="1"/>
          <p:nvPr/>
        </p:nvSpPr>
        <p:spPr>
          <a:xfrm>
            <a:off x="8255535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7CE054-690F-D185-17F3-7283E8ABF752}"/>
              </a:ext>
            </a:extLst>
          </p:cNvPr>
          <p:cNvSpPr txBox="1"/>
          <p:nvPr/>
        </p:nvSpPr>
        <p:spPr>
          <a:xfrm>
            <a:off x="1985516" y="134688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3AEF86-31B3-3B97-FFF7-0D824A7696D8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256C33-1782-E671-B405-1F12BC9D9D67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7FCB61-9266-A1E6-FD91-B1E3369DC437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84D85B-349D-ADAA-4DF3-45C6C6058735}"/>
              </a:ext>
            </a:extLst>
          </p:cNvPr>
          <p:cNvSpPr txBox="1"/>
          <p:nvPr/>
        </p:nvSpPr>
        <p:spPr>
          <a:xfrm>
            <a:off x="1985516" y="171621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E2A8DE3-0722-FF98-94F0-201CB72FBF76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2085549"/>
            <a:ext cx="1900278" cy="10285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5AB3DF5-17DE-211B-9738-2DD341FBB8F2}"/>
              </a:ext>
            </a:extLst>
          </p:cNvPr>
          <p:cNvSpPr txBox="1"/>
          <p:nvPr/>
        </p:nvSpPr>
        <p:spPr>
          <a:xfrm>
            <a:off x="1949406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DF4D1A9-EAFB-235D-0B9B-4098D97A8E6E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479547"/>
            <a:ext cx="2279508" cy="166249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A66359C-F282-561A-A8DD-789B4CC68DFA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94E2375-C02C-B77B-EA5B-4AC2783FEFCF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981054" y="5511371"/>
            <a:ext cx="1" cy="481008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62434AE-EEF9-09B0-32EE-81DEF30B6962}"/>
              </a:ext>
            </a:extLst>
          </p:cNvPr>
          <p:cNvSpPr txBox="1"/>
          <p:nvPr/>
        </p:nvSpPr>
        <p:spPr>
          <a:xfrm>
            <a:off x="8653391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F512C56-C50C-9822-5787-9D7881934EF7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B173DE3-30E5-1D47-2D8A-27DB2E2C9401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2085549"/>
            <a:ext cx="2" cy="10285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E5E3C6D4-AF8D-DB21-FC83-6D777262A782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2085549"/>
            <a:ext cx="3927193" cy="102466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F507042-1D08-02CE-2A6E-E1BD03429F9E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28EFEA41-BDE8-C629-64E0-D11D723E9D7E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6A5EC9C-66D6-6F76-52E8-51BCA1CEA01D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ADF85EB-19A0-2B32-F8E6-D29298F57825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0D1E238-5A05-BEDB-B2F2-690B899BD097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3BBEE5C4-466E-DCF6-7E02-5E190F69C419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27066" y="5326705"/>
            <a:ext cx="828469" cy="0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953FA03-2547-8658-25E0-635AE603AEDE}"/>
              </a:ext>
            </a:extLst>
          </p:cNvPr>
          <p:cNvSpPr txBox="1"/>
          <p:nvPr/>
        </p:nvSpPr>
        <p:spPr>
          <a:xfrm>
            <a:off x="3617572" y="1346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E63B6A-D8D0-10A3-F0B8-D1E7233AD9E3}"/>
              </a:ext>
            </a:extLst>
          </p:cNvPr>
          <p:cNvSpPr txBox="1"/>
          <p:nvPr/>
        </p:nvSpPr>
        <p:spPr>
          <a:xfrm>
            <a:off x="3568680" y="1716217"/>
            <a:ext cx="66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4DA88D-9336-F9AF-B410-B5DB2AB8F106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ACA222-3827-83AC-3ECB-D52B13A30397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923F48-F813-EE59-071D-7B96722B0C68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457A1D-411F-C79D-B0DE-18336B9C2F1E}"/>
              </a:ext>
            </a:extLst>
          </p:cNvPr>
          <p:cNvSpPr txBox="1"/>
          <p:nvPr/>
        </p:nvSpPr>
        <p:spPr>
          <a:xfrm>
            <a:off x="8103249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2FE3E420-7E8A-A161-C53A-6C82BED74D90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2085549"/>
            <a:ext cx="6206700" cy="100930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B8FE2C4-96F6-5952-61F1-9321BA2B3942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9E299B8-3C73-BE44-25FC-C92F5CB8DB06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3414B50-F587-ADA9-7E28-88CACD3B3931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38C994C-6182-E8EB-CE7D-5FDFC919D835}"/>
              </a:ext>
            </a:extLst>
          </p:cNvPr>
          <p:cNvSpPr txBox="1"/>
          <p:nvPr/>
        </p:nvSpPr>
        <p:spPr>
          <a:xfrm>
            <a:off x="9595281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7F1DFB2-2C1A-595A-E16E-2B798734B7A9}"/>
              </a:ext>
            </a:extLst>
          </p:cNvPr>
          <p:cNvSpPr txBox="1"/>
          <p:nvPr/>
        </p:nvSpPr>
        <p:spPr>
          <a:xfrm>
            <a:off x="9373230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BB4E547-1250-2126-56CA-14771589676A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6AF653-C477-C1DE-3643-DFF7ED67B8A6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D92A3E-2D66-18A6-F9C3-53479F7DFC4D}"/>
              </a:ext>
            </a:extLst>
          </p:cNvPr>
          <p:cNvSpPr txBox="1"/>
          <p:nvPr/>
        </p:nvSpPr>
        <p:spPr>
          <a:xfrm>
            <a:off x="9524875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D0B6026-D1C4-DEAC-9BB7-90137AF29E80}"/>
              </a:ext>
            </a:extLst>
          </p:cNvPr>
          <p:cNvSpPr txBox="1"/>
          <p:nvPr/>
        </p:nvSpPr>
        <p:spPr>
          <a:xfrm>
            <a:off x="9105608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C17693F-CFAA-4660-A50D-61EB217A2E58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2D9BD6A-B5E2-986B-C1B6-0A20BDD2559B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0CAAA08-EB3C-60FC-5C30-271DA4150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68" b="94937" l="9961" r="89844">
                        <a14:foregroundMark x1="44043" y1="86709" x2="43750" y2="93776"/>
                        <a14:foregroundMark x1="54980" y1="87658" x2="54980" y2="91456"/>
                        <a14:foregroundMark x1="55273" y1="93671" x2="55371" y2="95042"/>
                        <a14:foregroundMark x1="52246" y1="7068" x2="52246" y2="70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45424" y="4433925"/>
            <a:ext cx="757589" cy="70136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8C73A24-83C4-E2D1-AFDA-6EAD5455C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595" b="94726" l="9961" r="89844">
                        <a14:foregroundMark x1="45605" y1="7700" x2="46680" y2="8017"/>
                        <a14:foregroundMark x1="42871" y1="91772" x2="42871" y2="91772"/>
                        <a14:foregroundMark x1="55273" y1="93249" x2="55273" y2="93249"/>
                        <a14:foregroundMark x1="41504" y1="94726" x2="41504" y2="94726"/>
                        <a14:foregroundMark x1="55664" y1="59705" x2="55664" y2="597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46897" y="5095900"/>
            <a:ext cx="880206" cy="81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941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C9437E-876A-1C02-9330-44E296CBD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19B07F-2373-5C1F-B2D2-0EB29C050936}"/>
              </a:ext>
            </a:extLst>
          </p:cNvPr>
          <p:cNvSpPr txBox="1"/>
          <p:nvPr/>
        </p:nvSpPr>
        <p:spPr>
          <a:xfrm>
            <a:off x="8255535" y="4180964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765F62-23C4-915F-91F0-1CBEDA0F1AB3}"/>
              </a:ext>
            </a:extLst>
          </p:cNvPr>
          <p:cNvSpPr txBox="1"/>
          <p:nvPr/>
        </p:nvSpPr>
        <p:spPr>
          <a:xfrm>
            <a:off x="2135397" y="1346885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5CB09F-1DFB-CC86-95E2-1299EE0840B6}"/>
              </a:ext>
            </a:extLst>
          </p:cNvPr>
          <p:cNvSpPr txBox="1"/>
          <p:nvPr/>
        </p:nvSpPr>
        <p:spPr>
          <a:xfrm>
            <a:off x="6039346" y="272329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1E519C-1115-BCE7-AF35-BBDD6B368823}"/>
              </a:ext>
            </a:extLst>
          </p:cNvPr>
          <p:cNvSpPr txBox="1"/>
          <p:nvPr/>
        </p:nvSpPr>
        <p:spPr>
          <a:xfrm>
            <a:off x="3822475" y="2727141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ECC77F-145F-7074-B86C-B7E2951FB060}"/>
              </a:ext>
            </a:extLst>
          </p:cNvPr>
          <p:cNvSpPr txBox="1"/>
          <p:nvPr/>
        </p:nvSpPr>
        <p:spPr>
          <a:xfrm>
            <a:off x="2238792" y="2727141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92E0D8-9850-EF1E-213E-A2E8E2B5CBA4}"/>
              </a:ext>
            </a:extLst>
          </p:cNvPr>
          <p:cNvSpPr txBox="1"/>
          <p:nvPr/>
        </p:nvSpPr>
        <p:spPr>
          <a:xfrm>
            <a:off x="2135397" y="1574512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EBAE8B1-42B9-F867-E2B4-CC76D7DD5EA8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1882289"/>
            <a:ext cx="1900278" cy="84485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B561171-B293-141A-2952-EA983855BA62}"/>
              </a:ext>
            </a:extLst>
          </p:cNvPr>
          <p:cNvSpPr txBox="1"/>
          <p:nvPr/>
        </p:nvSpPr>
        <p:spPr>
          <a:xfrm>
            <a:off x="1949406" y="2037241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1166DA6-8694-EEB7-1398-DD6F81FEFBBA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092630"/>
            <a:ext cx="2279508" cy="10883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24C0472-A30F-3334-ED6E-920416BCC16A}"/>
              </a:ext>
            </a:extLst>
          </p:cNvPr>
          <p:cNvSpPr txBox="1"/>
          <p:nvPr/>
        </p:nvSpPr>
        <p:spPr>
          <a:xfrm>
            <a:off x="5876774" y="3534633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620618-8854-1D7D-6125-379F6C07A839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3B6EA781-2F50-7B54-C1A2-89FB7FEAB435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1882289"/>
            <a:ext cx="2" cy="84485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23C625E-31A5-5C52-688C-13C9E29F06C1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1882289"/>
            <a:ext cx="3927193" cy="8410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FA123CE-FE0B-0F96-16F7-199FE67781A1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092630"/>
            <a:ext cx="2" cy="10883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18F54BC-3F51-BC8E-237D-FF35A7CD7DB4}"/>
              </a:ext>
            </a:extLst>
          </p:cNvPr>
          <p:cNvSpPr txBox="1"/>
          <p:nvPr/>
        </p:nvSpPr>
        <p:spPr>
          <a:xfrm>
            <a:off x="3331489" y="1346885"/>
            <a:ext cx="481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5104E6-3514-8C48-0A21-7FBACB80E392}"/>
              </a:ext>
            </a:extLst>
          </p:cNvPr>
          <p:cNvSpPr txBox="1"/>
          <p:nvPr/>
        </p:nvSpPr>
        <p:spPr>
          <a:xfrm>
            <a:off x="3293818" y="1574512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E0BB81-14E9-0698-470A-B3FBEE246A0D}"/>
              </a:ext>
            </a:extLst>
          </p:cNvPr>
          <p:cNvSpPr txBox="1"/>
          <p:nvPr/>
        </p:nvSpPr>
        <p:spPr>
          <a:xfrm>
            <a:off x="7239758" y="2482443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9671F9-1D34-9BFC-1478-88BFA9027FAC}"/>
              </a:ext>
            </a:extLst>
          </p:cNvPr>
          <p:cNvSpPr txBox="1"/>
          <p:nvPr/>
        </p:nvSpPr>
        <p:spPr>
          <a:xfrm>
            <a:off x="5228124" y="2492414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A05A9-C248-5866-CB6C-7B5854B91E31}"/>
              </a:ext>
            </a:extLst>
          </p:cNvPr>
          <p:cNvSpPr txBox="1"/>
          <p:nvPr/>
        </p:nvSpPr>
        <p:spPr>
          <a:xfrm>
            <a:off x="3116846" y="2488600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7D0B40-5E95-7F09-C621-09B80D4D8C7B}"/>
              </a:ext>
            </a:extLst>
          </p:cNvPr>
          <p:cNvSpPr txBox="1"/>
          <p:nvPr/>
        </p:nvSpPr>
        <p:spPr>
          <a:xfrm>
            <a:off x="8103249" y="2707938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D7360894-42F0-1421-FB4D-9237E02C543D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1882289"/>
            <a:ext cx="6206700" cy="82564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D86F106-6F95-E5E5-D702-F257EB0BFE23}"/>
              </a:ext>
            </a:extLst>
          </p:cNvPr>
          <p:cNvSpPr txBox="1"/>
          <p:nvPr/>
        </p:nvSpPr>
        <p:spPr>
          <a:xfrm>
            <a:off x="6858250" y="2487809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8EFFE7-F444-07E1-CC76-0889F069348E}"/>
              </a:ext>
            </a:extLst>
          </p:cNvPr>
          <p:cNvSpPr txBox="1"/>
          <p:nvPr/>
        </p:nvSpPr>
        <p:spPr>
          <a:xfrm>
            <a:off x="4992208" y="2488571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0862B9-6339-5D05-9BBF-093FFDCD9E48}"/>
              </a:ext>
            </a:extLst>
          </p:cNvPr>
          <p:cNvSpPr txBox="1"/>
          <p:nvPr/>
        </p:nvSpPr>
        <p:spPr>
          <a:xfrm>
            <a:off x="2651265" y="2492494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11464A8-DB40-16F1-F301-61F3144FFC46}"/>
              </a:ext>
            </a:extLst>
          </p:cNvPr>
          <p:cNvSpPr txBox="1"/>
          <p:nvPr/>
        </p:nvSpPr>
        <p:spPr>
          <a:xfrm>
            <a:off x="9595281" y="2482443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2348ED-B41F-60B3-7232-A5908D907C50}"/>
              </a:ext>
            </a:extLst>
          </p:cNvPr>
          <p:cNvSpPr txBox="1"/>
          <p:nvPr/>
        </p:nvSpPr>
        <p:spPr>
          <a:xfrm>
            <a:off x="9373230" y="2492414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81E2704-BCF0-0EC8-DECB-0AF0C078A3ED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81DA976-599B-F181-7B30-B2CBA685C910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E30C88-3F4A-FAA8-2C77-D4D311EEC08E}"/>
              </a:ext>
            </a:extLst>
          </p:cNvPr>
          <p:cNvSpPr txBox="1"/>
          <p:nvPr/>
        </p:nvSpPr>
        <p:spPr>
          <a:xfrm>
            <a:off x="9524875" y="3980937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FF72B90-A4E7-3262-A824-ED1111DC9029}"/>
              </a:ext>
            </a:extLst>
          </p:cNvPr>
          <p:cNvSpPr txBox="1"/>
          <p:nvPr/>
        </p:nvSpPr>
        <p:spPr>
          <a:xfrm>
            <a:off x="9105608" y="3982947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E0D1492-DEA1-76E5-A45F-6D97A7AFBDE9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A66CC5C6-F8F1-5491-6150-DB969E59BEAD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8981054" y="4551170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A48F8E1-F447-868E-5F01-5EC42C7E0FD8}"/>
              </a:ext>
            </a:extLst>
          </p:cNvPr>
          <p:cNvSpPr txBox="1"/>
          <p:nvPr/>
        </p:nvSpPr>
        <p:spPr>
          <a:xfrm>
            <a:off x="8653391" y="5032178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</p:spTree>
    <p:extLst>
      <p:ext uri="{BB962C8B-B14F-4D97-AF65-F5344CB8AC3E}">
        <p14:creationId xmlns:p14="http://schemas.microsoft.com/office/powerpoint/2010/main" val="816529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EB583-78F7-0D79-37DE-2E03658E6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EF1AFA7-24BC-15DC-24AC-72E60C48634B}"/>
              </a:ext>
            </a:extLst>
          </p:cNvPr>
          <p:cNvSpPr txBox="1"/>
          <p:nvPr/>
        </p:nvSpPr>
        <p:spPr>
          <a:xfrm>
            <a:off x="808040" y="568119"/>
            <a:ext cx="14779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AA363C0-F00C-4C87-D209-67E2687E171A}"/>
              </a:ext>
            </a:extLst>
          </p:cNvPr>
          <p:cNvSpPr txBox="1"/>
          <p:nvPr/>
        </p:nvSpPr>
        <p:spPr>
          <a:xfrm>
            <a:off x="5523742" y="2549724"/>
            <a:ext cx="5352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</a:t>
            </a:r>
            <a:r>
              <a:rPr kumimoji="1" lang="en" altLang="ko-KR" sz="1400">
                <a:highlight>
                  <a:srgbClr val="FFFF00"/>
                </a:highlight>
                <a:latin typeface="ComicShannsMono Nerd Font" panose="02000009000000000000" pitchFamily="49" charset="0"/>
              </a:rPr>
              <a:t>001900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>
                <a:highlight>
                  <a:srgbClr val="00FF00"/>
                </a:highlight>
                <a:latin typeface="ComicShannsMono Nerd Font" panose="02000009000000000000" pitchFamily="49" charset="0"/>
              </a:rPr>
              <a:t>016548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>
                <a:highlight>
                  <a:srgbClr val="00FFFF"/>
                </a:highlight>
                <a:latin typeface="ComicShannsMono Nerd Font" panose="02000009000000000000" pitchFamily="49" charset="0"/>
              </a:rPr>
              <a:t>019607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>
                <a:highlight>
                  <a:srgbClr val="FF00FF"/>
                </a:highlight>
                <a:latin typeface="ComicShannsMono Nerd Font" panose="02000009000000000000" pitchFamily="49" charset="0"/>
              </a:rPr>
              <a:t>029451</a:t>
            </a:r>
            <a:r>
              <a:rPr lang="en" altLang="ko-KR" sz="1400">
                <a:latin typeface="ComicShannsMono Nerd Font" panose="02000009000000000000" pitchFamily="49" charset="0"/>
              </a:rPr>
              <a:t>_0_2_0_2_70_000_200.png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E5C45E-7E1B-0405-3ECB-630F4346DC61}"/>
              </a:ext>
            </a:extLst>
          </p:cNvPr>
          <p:cNvSpPr txBox="1"/>
          <p:nvPr/>
        </p:nvSpPr>
        <p:spPr>
          <a:xfrm>
            <a:off x="1183437" y="3077262"/>
            <a:ext cx="9825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K-001900-016548-019607-029451_json/K-</a:t>
            </a:r>
            <a:r>
              <a:rPr kumimoji="1" lang="en" altLang="ko-KR" sz="1400">
                <a:highlight>
                  <a:srgbClr val="FFFF00"/>
                </a:highlight>
                <a:latin typeface="ComicShannsMono Nerd Font" panose="02000009000000000000" pitchFamily="49" charset="0"/>
              </a:rPr>
              <a:t>001900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/K-001900-016548-019607-029451_0_2_0_2_70_000_200.json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5285A92-B2EA-B7A5-5C6C-53F81B6AAC39}"/>
              </a:ext>
            </a:extLst>
          </p:cNvPr>
          <p:cNvSpPr txBox="1"/>
          <p:nvPr/>
        </p:nvSpPr>
        <p:spPr>
          <a:xfrm>
            <a:off x="1183437" y="3486036"/>
            <a:ext cx="9825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K-001900-016548-019607-029451_json/K-</a:t>
            </a:r>
            <a:r>
              <a:rPr kumimoji="1" lang="en" altLang="ko-KR" sz="1400">
                <a:highlight>
                  <a:srgbClr val="00FF00"/>
                </a:highlight>
                <a:latin typeface="ComicShannsMono Nerd Font" panose="02000009000000000000" pitchFamily="49" charset="0"/>
              </a:rPr>
              <a:t>016548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/K-001900-016548-019607-029451_0_2_0_2_70_000_200.json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2372609-16AB-0D69-8780-242BE83E8F8F}"/>
              </a:ext>
            </a:extLst>
          </p:cNvPr>
          <p:cNvSpPr txBox="1"/>
          <p:nvPr/>
        </p:nvSpPr>
        <p:spPr>
          <a:xfrm>
            <a:off x="1183437" y="3890277"/>
            <a:ext cx="9825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K-001900-016548-019607-029451_json/K-</a:t>
            </a:r>
            <a:r>
              <a:rPr kumimoji="1" lang="en" altLang="ko-KR" sz="1400">
                <a:highlight>
                  <a:srgbClr val="00FFFF"/>
                </a:highlight>
                <a:latin typeface="ComicShannsMono Nerd Font" panose="02000009000000000000" pitchFamily="49" charset="0"/>
              </a:rPr>
              <a:t>019607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/K-001900-016548-019607-029451_0_2_0_2_70_000_200.json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0260F6F-F087-8752-968D-9DC5126405A5}"/>
              </a:ext>
            </a:extLst>
          </p:cNvPr>
          <p:cNvSpPr txBox="1"/>
          <p:nvPr/>
        </p:nvSpPr>
        <p:spPr>
          <a:xfrm>
            <a:off x="1183437" y="4294518"/>
            <a:ext cx="98251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K-001900-016548-019607-029451_json/K-</a:t>
            </a:r>
            <a:r>
              <a:rPr kumimoji="1" lang="en" altLang="ko-KR" sz="1400">
                <a:highlight>
                  <a:srgbClr val="FF00FF"/>
                </a:highlight>
                <a:latin typeface="ComicShannsMono Nerd Font" panose="02000009000000000000" pitchFamily="49" charset="0"/>
              </a:rPr>
              <a:t>029451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/K-001900-016548-019607-029451_0_2_0_2_70_000_200.json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cxnSp>
        <p:nvCxnSpPr>
          <p:cNvPr id="62" name="직선 연결선[R] 61">
            <a:extLst>
              <a:ext uri="{FF2B5EF4-FFF2-40B4-BE49-F238E27FC236}">
                <a16:creationId xmlns:a16="http://schemas.microsoft.com/office/drawing/2014/main" id="{E33494E8-ABDE-D2E9-DEB3-5F30DFE25FD5}"/>
              </a:ext>
            </a:extLst>
          </p:cNvPr>
          <p:cNvCxnSpPr>
            <a:cxnSpLocks/>
          </p:cNvCxnSpPr>
          <p:nvPr/>
        </p:nvCxnSpPr>
        <p:spPr>
          <a:xfrm>
            <a:off x="4129713" y="3077262"/>
            <a:ext cx="0" cy="1595362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6ACF3B4F-65F9-1E21-4325-159810C9F79B}"/>
              </a:ext>
            </a:extLst>
          </p:cNvPr>
          <p:cNvSpPr txBox="1"/>
          <p:nvPr/>
        </p:nvSpPr>
        <p:spPr>
          <a:xfrm>
            <a:off x="5291566" y="253214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{</a:t>
            </a:r>
            <a:endParaRPr kumimoji="1" lang="ko-KR" altLang="en-US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56187FE-FCA7-445F-8648-D9389F96CE9D}"/>
              </a:ext>
            </a:extLst>
          </p:cNvPr>
          <p:cNvSpPr txBox="1"/>
          <p:nvPr/>
        </p:nvSpPr>
        <p:spPr>
          <a:xfrm>
            <a:off x="10791365" y="431210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}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C52E330-C2E0-70C6-493C-66A48EE69456}"/>
              </a:ext>
            </a:extLst>
          </p:cNvPr>
          <p:cNvSpPr txBox="1"/>
          <p:nvPr/>
        </p:nvSpPr>
        <p:spPr>
          <a:xfrm>
            <a:off x="10720837" y="253214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endParaRPr kumimoji="1" lang="ko-KR" altLang="en-US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0F0CE4C-1DD2-8CA0-A1FA-021C8A53E66D}"/>
              </a:ext>
            </a:extLst>
          </p:cNvPr>
          <p:cNvSpPr txBox="1"/>
          <p:nvPr/>
        </p:nvSpPr>
        <p:spPr>
          <a:xfrm>
            <a:off x="10752241" y="313425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endParaRPr kumimoji="1" lang="ko-KR" altLang="en-US" sz="1400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9A31EFA-B159-29BF-F853-0EA69012DD8D}"/>
              </a:ext>
            </a:extLst>
          </p:cNvPr>
          <p:cNvSpPr txBox="1"/>
          <p:nvPr/>
        </p:nvSpPr>
        <p:spPr>
          <a:xfrm>
            <a:off x="10752241" y="35608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endParaRPr kumimoji="1" lang="ko-KR" altLang="en-US" sz="1400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9534897-77DC-937B-B544-E07D259398FC}"/>
              </a:ext>
            </a:extLst>
          </p:cNvPr>
          <p:cNvSpPr txBox="1"/>
          <p:nvPr/>
        </p:nvSpPr>
        <p:spPr>
          <a:xfrm>
            <a:off x="10752241" y="394733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endParaRPr kumimoji="1" lang="ko-KR" altLang="en-US" sz="1400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74" name="그림 73">
            <a:extLst>
              <a:ext uri="{FF2B5EF4-FFF2-40B4-BE49-F238E27FC236}">
                <a16:creationId xmlns:a16="http://schemas.microsoft.com/office/drawing/2014/main" id="{F4234365-2748-0301-42D2-56BCC6C10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68" b="94937" l="9961" r="89844">
                        <a14:foregroundMark x1="44043" y1="86709" x2="43750" y2="93776"/>
                        <a14:foregroundMark x1="54980" y1="87658" x2="54980" y2="91456"/>
                        <a14:foregroundMark x1="55273" y1="93671" x2="55371" y2="95042"/>
                        <a14:foregroundMark x1="52246" y1="7068" x2="52246" y2="70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592" y="444729"/>
            <a:ext cx="698448" cy="646610"/>
          </a:xfrm>
          <a:prstGeom prst="rect">
            <a:avLst/>
          </a:prstGeom>
        </p:spPr>
      </p:pic>
      <p:cxnSp>
        <p:nvCxnSpPr>
          <p:cNvPr id="75" name="직선 연결선[R] 74">
            <a:extLst>
              <a:ext uri="{FF2B5EF4-FFF2-40B4-BE49-F238E27FC236}">
                <a16:creationId xmlns:a16="http://schemas.microsoft.com/office/drawing/2014/main" id="{FB8780C3-80AD-BE56-9D04-D4A8D17A0E1C}"/>
              </a:ext>
            </a:extLst>
          </p:cNvPr>
          <p:cNvCxnSpPr>
            <a:cxnSpLocks/>
          </p:cNvCxnSpPr>
          <p:nvPr/>
        </p:nvCxnSpPr>
        <p:spPr>
          <a:xfrm flipH="1">
            <a:off x="5586992" y="4602295"/>
            <a:ext cx="4808304" cy="0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[R] 78">
            <a:extLst>
              <a:ext uri="{FF2B5EF4-FFF2-40B4-BE49-F238E27FC236}">
                <a16:creationId xmlns:a16="http://schemas.microsoft.com/office/drawing/2014/main" id="{2BEC82A8-237B-8B3A-5516-127A10531F0D}"/>
              </a:ext>
            </a:extLst>
          </p:cNvPr>
          <p:cNvCxnSpPr>
            <a:cxnSpLocks/>
          </p:cNvCxnSpPr>
          <p:nvPr/>
        </p:nvCxnSpPr>
        <p:spPr>
          <a:xfrm flipH="1">
            <a:off x="5562242" y="2830045"/>
            <a:ext cx="4808304" cy="0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976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6BBE91-318C-C7A1-47DF-082774E94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C30587-5D7D-4A53-5FDA-FFAE0F6A4262}"/>
              </a:ext>
            </a:extLst>
          </p:cNvPr>
          <p:cNvSpPr txBox="1"/>
          <p:nvPr/>
        </p:nvSpPr>
        <p:spPr>
          <a:xfrm>
            <a:off x="8255535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5C47A5-869D-D7E6-AA90-141F0C508D5C}"/>
              </a:ext>
            </a:extLst>
          </p:cNvPr>
          <p:cNvSpPr txBox="1"/>
          <p:nvPr/>
        </p:nvSpPr>
        <p:spPr>
          <a:xfrm>
            <a:off x="1985516" y="134688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DB924D-2075-75E2-1A13-F805ED26D132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5089BC-D3A4-9A69-A99A-298665E93708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FB472C-0DD2-98B7-3792-9AAD58BF90F5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9DB586-01BB-E5BE-80BC-F002E8FD26CE}"/>
              </a:ext>
            </a:extLst>
          </p:cNvPr>
          <p:cNvSpPr txBox="1"/>
          <p:nvPr/>
        </p:nvSpPr>
        <p:spPr>
          <a:xfrm>
            <a:off x="1985516" y="171621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5D51FFA-1338-245C-72EF-4F447F3E2902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2085549"/>
            <a:ext cx="1900278" cy="10285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B28CB2D-79D6-F7F8-57C3-465439E5004C}"/>
              </a:ext>
            </a:extLst>
          </p:cNvPr>
          <p:cNvSpPr txBox="1"/>
          <p:nvPr/>
        </p:nvSpPr>
        <p:spPr>
          <a:xfrm>
            <a:off x="1949406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A90B3C2-944F-4DCD-451F-8CB9D1B03FD3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479547"/>
            <a:ext cx="2279508" cy="166249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D0D4DEB-B9E9-E956-9C15-A55AD2A1F345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5778E946-95A8-75A8-165E-3C42B7407E1A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981054" y="5511371"/>
            <a:ext cx="1" cy="481008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012E5B3-5528-F7C4-EEDE-01732E05A16E}"/>
              </a:ext>
            </a:extLst>
          </p:cNvPr>
          <p:cNvSpPr txBox="1"/>
          <p:nvPr/>
        </p:nvSpPr>
        <p:spPr>
          <a:xfrm>
            <a:off x="8653391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C971C8-CAE2-6905-204F-E5B45D795594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C9F1725-38C5-E828-EAC2-C374A7B77C79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2085549"/>
            <a:ext cx="2" cy="10285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77745C3-B816-C822-3E6B-C619CBDA317B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2085549"/>
            <a:ext cx="3927193" cy="102466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E915752-4C1B-71F7-9D41-F0C3CE7599DF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EA9572C-23F1-301F-FD3C-1126FE602AFD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CA7C66F-583D-D67D-2E28-C83DBAFACCC5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B3C0E6A-D6A9-8BBB-2272-5A76BA8FC67A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5F51256-ED7F-80F4-21BF-B2753BFF0C13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A0F5373-FADA-50FF-D1FD-4059C4AD01ED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27066" y="5326705"/>
            <a:ext cx="828469" cy="0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D8CC6ED-EC1B-DDA7-4C3D-8F4BCFC4CBB9}"/>
              </a:ext>
            </a:extLst>
          </p:cNvPr>
          <p:cNvSpPr txBox="1"/>
          <p:nvPr/>
        </p:nvSpPr>
        <p:spPr>
          <a:xfrm>
            <a:off x="3617572" y="1346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A55234-C7B8-34DD-4014-629D076A8E95}"/>
              </a:ext>
            </a:extLst>
          </p:cNvPr>
          <p:cNvSpPr txBox="1"/>
          <p:nvPr/>
        </p:nvSpPr>
        <p:spPr>
          <a:xfrm>
            <a:off x="3568680" y="1716217"/>
            <a:ext cx="66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4B82D1-8983-B5C4-51FA-D46FD2EBF2BC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90732E-FA59-5173-2132-14CF0A0C4315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932261-EB05-65AD-590A-FA70DABD8479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43B7E9C-6877-ABF1-93DA-B69E3C1E80CC}"/>
              </a:ext>
            </a:extLst>
          </p:cNvPr>
          <p:cNvSpPr txBox="1"/>
          <p:nvPr/>
        </p:nvSpPr>
        <p:spPr>
          <a:xfrm>
            <a:off x="8103249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48C877E-14C1-654E-1B6C-1A4BBEEEABDD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2085549"/>
            <a:ext cx="6206700" cy="100930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3CCB631-83B6-7E5B-9AC1-E68FEFB45CD4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A014739-A525-FF56-9BAD-D448DCF5DC76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F333F3C-1899-5830-F353-1E3B130F4FAA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1F3ADC5-F679-119B-EDC7-2FF2C2AB9CF8}"/>
              </a:ext>
            </a:extLst>
          </p:cNvPr>
          <p:cNvSpPr txBox="1"/>
          <p:nvPr/>
        </p:nvSpPr>
        <p:spPr>
          <a:xfrm>
            <a:off x="9595281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1B14E80-155A-75F8-AD9F-75E5B7C73D8C}"/>
              </a:ext>
            </a:extLst>
          </p:cNvPr>
          <p:cNvSpPr txBox="1"/>
          <p:nvPr/>
        </p:nvSpPr>
        <p:spPr>
          <a:xfrm>
            <a:off x="9373230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636E26E-DF55-4E25-8672-6C13AF8635B5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82B05F1-0FFC-5F7C-7F5B-4FFC1265D688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0B6F337-EC36-4650-F06A-E7A99CCD3989}"/>
              </a:ext>
            </a:extLst>
          </p:cNvPr>
          <p:cNvSpPr txBox="1"/>
          <p:nvPr/>
        </p:nvSpPr>
        <p:spPr>
          <a:xfrm>
            <a:off x="9524875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7AE89F2-5996-32CE-9A0C-46E30B17F03C}"/>
              </a:ext>
            </a:extLst>
          </p:cNvPr>
          <p:cNvSpPr txBox="1"/>
          <p:nvPr/>
        </p:nvSpPr>
        <p:spPr>
          <a:xfrm>
            <a:off x="9105608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EA02F3-5B54-D6FD-F93F-23E979425FC0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287BF50-304D-E030-DEF5-9548CC5E66E1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92572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29E6C8-D039-3759-4F31-D863EBEBF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C36E89-49E7-B921-E317-F6634F775D11}"/>
              </a:ext>
            </a:extLst>
          </p:cNvPr>
          <p:cNvSpPr txBox="1"/>
          <p:nvPr/>
        </p:nvSpPr>
        <p:spPr>
          <a:xfrm>
            <a:off x="3398268" y="4435584"/>
            <a:ext cx="1765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FINAL_DICT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C84A43-A029-6541-4C69-F3703AB65F8C}"/>
              </a:ext>
            </a:extLst>
          </p:cNvPr>
          <p:cNvSpPr txBox="1"/>
          <p:nvPr/>
        </p:nvSpPr>
        <p:spPr>
          <a:xfrm>
            <a:off x="1189294" y="1647589"/>
            <a:ext cx="160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FULL_DICT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7E673CB6-0D0D-F14C-8489-637D5949A529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1994004" y="2047699"/>
            <a:ext cx="2287034" cy="238788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83AAFEA-B82A-69E8-C399-F547A47E556B}"/>
              </a:ext>
            </a:extLst>
          </p:cNvPr>
          <p:cNvSpPr txBox="1"/>
          <p:nvPr/>
        </p:nvSpPr>
        <p:spPr>
          <a:xfrm>
            <a:off x="1091643" y="3090446"/>
            <a:ext cx="9127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39EFAE4-D54B-93E2-9F36-514BAC17DD84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4281037" y="4835694"/>
            <a:ext cx="1" cy="8918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E89DD15-66AD-C804-3270-3F20C335C369}"/>
              </a:ext>
            </a:extLst>
          </p:cNvPr>
          <p:cNvSpPr txBox="1"/>
          <p:nvPr/>
        </p:nvSpPr>
        <p:spPr>
          <a:xfrm>
            <a:off x="3918410" y="5727528"/>
            <a:ext cx="725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31A649-3F1E-5A1C-590B-9A676960AA28}"/>
              </a:ext>
            </a:extLst>
          </p:cNvPr>
          <p:cNvSpPr txBox="1"/>
          <p:nvPr/>
        </p:nvSpPr>
        <p:spPr>
          <a:xfrm>
            <a:off x="848217" y="4466362"/>
            <a:ext cx="230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err_image_paths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950F067-E57F-A5BA-68EF-00043E3A149A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>
            <a:off x="1994004" y="2047699"/>
            <a:ext cx="7525" cy="241866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AF828BD-84F5-4E34-9FD6-62A0F1C2AC4F}"/>
              </a:ext>
            </a:extLst>
          </p:cNvPr>
          <p:cNvSpPr txBox="1"/>
          <p:nvPr/>
        </p:nvSpPr>
        <p:spPr>
          <a:xfrm>
            <a:off x="2525116" y="1406734"/>
            <a:ext cx="612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F426C5B-57EF-EAED-D3BA-CE3E840B4BB3}"/>
              </a:ext>
            </a:extLst>
          </p:cNvPr>
          <p:cNvSpPr txBox="1"/>
          <p:nvPr/>
        </p:nvSpPr>
        <p:spPr>
          <a:xfrm>
            <a:off x="2051479" y="1412100"/>
            <a:ext cx="605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D07DFDD-8096-3015-EF37-01DF2320D7AA}"/>
              </a:ext>
            </a:extLst>
          </p:cNvPr>
          <p:cNvSpPr txBox="1"/>
          <p:nvPr/>
        </p:nvSpPr>
        <p:spPr>
          <a:xfrm>
            <a:off x="2579066" y="4220140"/>
            <a:ext cx="4438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9B2CE2F-4785-359A-11D8-B3824ABE4802}"/>
              </a:ext>
            </a:extLst>
          </p:cNvPr>
          <p:cNvSpPr txBox="1"/>
          <p:nvPr/>
        </p:nvSpPr>
        <p:spPr>
          <a:xfrm>
            <a:off x="2394128" y="4220141"/>
            <a:ext cx="3391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B406F63-23B7-9B03-8362-B92692B16C10}"/>
              </a:ext>
            </a:extLst>
          </p:cNvPr>
          <p:cNvSpPr txBox="1"/>
          <p:nvPr/>
        </p:nvSpPr>
        <p:spPr>
          <a:xfrm>
            <a:off x="4718905" y="4187273"/>
            <a:ext cx="568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90DFD12-8C3F-E81E-36A9-0B3F39E21727}"/>
              </a:ext>
            </a:extLst>
          </p:cNvPr>
          <p:cNvSpPr txBox="1"/>
          <p:nvPr/>
        </p:nvSpPr>
        <p:spPr>
          <a:xfrm>
            <a:off x="4300439" y="4189283"/>
            <a:ext cx="5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72782E7C-5F3E-6B9C-8B88-09FD26B28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9935" y="1827266"/>
            <a:ext cx="3715648" cy="397316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35F1653-1952-7F98-E064-5B44EDD92691}"/>
              </a:ext>
            </a:extLst>
          </p:cNvPr>
          <p:cNvSpPr txBox="1"/>
          <p:nvPr/>
        </p:nvSpPr>
        <p:spPr>
          <a:xfrm>
            <a:off x="808040" y="568119"/>
            <a:ext cx="2216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 식별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D86EE6-558C-7292-287C-4488B7C3E373}"/>
              </a:ext>
            </a:extLst>
          </p:cNvPr>
          <p:cNvSpPr txBox="1"/>
          <p:nvPr/>
        </p:nvSpPr>
        <p:spPr>
          <a:xfrm>
            <a:off x="6290003" y="1406734"/>
            <a:ext cx="175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빗나간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7666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2A6CC-49C8-2A45-B1C2-A96A6CDF1B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763AF5-A210-7BDC-CC76-C199EDD85A9E}"/>
              </a:ext>
            </a:extLst>
          </p:cNvPr>
          <p:cNvSpPr txBox="1"/>
          <p:nvPr/>
        </p:nvSpPr>
        <p:spPr>
          <a:xfrm>
            <a:off x="3398268" y="4435584"/>
            <a:ext cx="17655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FINAL_DICT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B4F9B-8727-B757-25E4-EAF6644C9A9C}"/>
              </a:ext>
            </a:extLst>
          </p:cNvPr>
          <p:cNvSpPr txBox="1"/>
          <p:nvPr/>
        </p:nvSpPr>
        <p:spPr>
          <a:xfrm>
            <a:off x="1189294" y="1647589"/>
            <a:ext cx="160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FULL_DICT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4314F08-F19B-6142-10B5-7F210D45502D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1994004" y="2047699"/>
            <a:ext cx="2287034" cy="2387885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D6C8796-F6D7-C810-E0C1-4A0EE4F4BD4B}"/>
              </a:ext>
            </a:extLst>
          </p:cNvPr>
          <p:cNvSpPr txBox="1"/>
          <p:nvPr/>
        </p:nvSpPr>
        <p:spPr>
          <a:xfrm>
            <a:off x="1091643" y="3090446"/>
            <a:ext cx="9127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5840AF5-8C4B-5AF6-D3CF-11AAA683E1F2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4281037" y="4835694"/>
            <a:ext cx="1" cy="8918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8FE4856-3C92-76B3-CFAA-1B0057D33D1A}"/>
              </a:ext>
            </a:extLst>
          </p:cNvPr>
          <p:cNvSpPr txBox="1"/>
          <p:nvPr/>
        </p:nvSpPr>
        <p:spPr>
          <a:xfrm>
            <a:off x="3918410" y="5727528"/>
            <a:ext cx="7252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447038-435F-3A93-FCA2-36B4D2D7CCE1}"/>
              </a:ext>
            </a:extLst>
          </p:cNvPr>
          <p:cNvSpPr txBox="1"/>
          <p:nvPr/>
        </p:nvSpPr>
        <p:spPr>
          <a:xfrm>
            <a:off x="848217" y="4466362"/>
            <a:ext cx="230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err_image_paths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16FC8CE-DE88-FD15-14EA-E33D7AC98B62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>
            <a:off x="1994004" y="2047699"/>
            <a:ext cx="7525" cy="241866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69308F8-D0EB-DFC4-FF23-BE38E2CE3FB6}"/>
              </a:ext>
            </a:extLst>
          </p:cNvPr>
          <p:cNvSpPr txBox="1"/>
          <p:nvPr/>
        </p:nvSpPr>
        <p:spPr>
          <a:xfrm>
            <a:off x="2525116" y="1406734"/>
            <a:ext cx="612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268A821-1CB2-6C53-1969-C1D19A5EC742}"/>
              </a:ext>
            </a:extLst>
          </p:cNvPr>
          <p:cNvSpPr txBox="1"/>
          <p:nvPr/>
        </p:nvSpPr>
        <p:spPr>
          <a:xfrm>
            <a:off x="2051479" y="1412100"/>
            <a:ext cx="6053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5467B99-138B-F2DC-4369-B785A777F822}"/>
              </a:ext>
            </a:extLst>
          </p:cNvPr>
          <p:cNvSpPr txBox="1"/>
          <p:nvPr/>
        </p:nvSpPr>
        <p:spPr>
          <a:xfrm>
            <a:off x="2579066" y="4220140"/>
            <a:ext cx="4438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4633A8F-A06E-6ABF-37F3-935349F9E319}"/>
              </a:ext>
            </a:extLst>
          </p:cNvPr>
          <p:cNvSpPr txBox="1"/>
          <p:nvPr/>
        </p:nvSpPr>
        <p:spPr>
          <a:xfrm>
            <a:off x="2394128" y="4220141"/>
            <a:ext cx="3391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D7C6E15-CB85-1BD7-8869-2E767E40AD3E}"/>
              </a:ext>
            </a:extLst>
          </p:cNvPr>
          <p:cNvSpPr txBox="1"/>
          <p:nvPr/>
        </p:nvSpPr>
        <p:spPr>
          <a:xfrm>
            <a:off x="4718905" y="4187273"/>
            <a:ext cx="5680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6C0224-A10A-309B-E8CF-3560C0B36AB6}"/>
              </a:ext>
            </a:extLst>
          </p:cNvPr>
          <p:cNvSpPr txBox="1"/>
          <p:nvPr/>
        </p:nvSpPr>
        <p:spPr>
          <a:xfrm>
            <a:off x="4300439" y="4189283"/>
            <a:ext cx="571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A9C54557-E4FA-7196-D901-7B76A012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8046" y="1876408"/>
            <a:ext cx="2155258" cy="1998008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86C34EF7-B2FC-61DA-A25A-6A0ED5532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3304" y="1876408"/>
            <a:ext cx="1817633" cy="1998008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F034AF78-281F-3A7C-EF5C-CAD7680CD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4338" y="3929573"/>
            <a:ext cx="1854632" cy="1998009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663624EB-FCE5-22F0-04AB-F24C15E3FB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3304" y="3929574"/>
            <a:ext cx="1845384" cy="199800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6F69066-2414-D020-3F75-E9B0DBCDAAAA}"/>
              </a:ext>
            </a:extLst>
          </p:cNvPr>
          <p:cNvSpPr txBox="1"/>
          <p:nvPr/>
        </p:nvSpPr>
        <p:spPr>
          <a:xfrm>
            <a:off x="808040" y="568119"/>
            <a:ext cx="2216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 식별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D8F2384-EBC7-FCA3-1DE0-355B88E40B39}"/>
              </a:ext>
            </a:extLst>
          </p:cNvPr>
          <p:cNvSpPr txBox="1"/>
          <p:nvPr/>
        </p:nvSpPr>
        <p:spPr>
          <a:xfrm>
            <a:off x="6290003" y="1406734"/>
            <a:ext cx="175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중복된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5810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A518B-CCB0-BE3C-760E-6A37C74EF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692298-BC56-BA23-E883-E65FAA78CFCD}"/>
              </a:ext>
            </a:extLst>
          </p:cNvPr>
          <p:cNvSpPr txBox="1"/>
          <p:nvPr/>
        </p:nvSpPr>
        <p:spPr>
          <a:xfrm>
            <a:off x="8255535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BD2DA3-F5BB-2DC1-F72F-69691C841A45}"/>
              </a:ext>
            </a:extLst>
          </p:cNvPr>
          <p:cNvSpPr txBox="1"/>
          <p:nvPr/>
        </p:nvSpPr>
        <p:spPr>
          <a:xfrm>
            <a:off x="1985516" y="134688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CB5C3F-7BA5-E3A3-9B6B-BB385338208C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C20EC0-FD7E-4800-2020-E06D8BC1A305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456F53-A8F1-E34D-C0F8-CCE827BC8E14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85101A-3A99-C20F-38FE-2DB710755317}"/>
              </a:ext>
            </a:extLst>
          </p:cNvPr>
          <p:cNvSpPr txBox="1"/>
          <p:nvPr/>
        </p:nvSpPr>
        <p:spPr>
          <a:xfrm>
            <a:off x="1985516" y="171621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rgbClr val="0070C0"/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0012CE8-5BC8-0CA3-09A5-55002D4F4BA5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2085549"/>
            <a:ext cx="1900278" cy="102850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FB44C12-58F8-230F-3854-9ABDC711DC00}"/>
              </a:ext>
            </a:extLst>
          </p:cNvPr>
          <p:cNvSpPr txBox="1"/>
          <p:nvPr/>
        </p:nvSpPr>
        <p:spPr>
          <a:xfrm>
            <a:off x="1949406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88B026F-B93E-CFA1-A820-1B761C3ADC55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479547"/>
            <a:ext cx="2279508" cy="166249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C50A9AD-0266-7D90-CDDD-4F8BC0E6A7D4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381CC99-47C4-8396-C653-3C291EA32BA2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981054" y="5511371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E7271246-FA5A-F070-6407-E70B66005509}"/>
              </a:ext>
            </a:extLst>
          </p:cNvPr>
          <p:cNvSpPr txBox="1"/>
          <p:nvPr/>
        </p:nvSpPr>
        <p:spPr>
          <a:xfrm>
            <a:off x="8653391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B2D01C-177F-B2CF-E63E-ABB549289F4E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18DF891-83A4-FB6F-75FD-7A8081CA91A3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2085549"/>
            <a:ext cx="2" cy="102850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0EE092D-F45B-E40F-F801-A3DF796321EF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2085549"/>
            <a:ext cx="3927193" cy="102466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F31BCFF-20E4-7B38-6BFE-F071C5C8F6ED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88FF607-92A5-660A-81EA-951427136422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5F621371-C1CC-00AF-08D0-1216106C714B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DE7AEC-4FF5-307E-8BF3-61963D558EAD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2C448BE8-95D4-4610-D263-4E43A4544C91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CEF554AC-793F-1884-6598-AC62A73F9956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27066" y="5326705"/>
            <a:ext cx="82846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EDE5E9F-53B3-0F38-F6EA-555AD44F69E3}"/>
              </a:ext>
            </a:extLst>
          </p:cNvPr>
          <p:cNvSpPr txBox="1"/>
          <p:nvPr/>
        </p:nvSpPr>
        <p:spPr>
          <a:xfrm>
            <a:off x="3617572" y="1346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B0B050-68C5-8D39-02DC-0A2AFF1E4CF7}"/>
              </a:ext>
            </a:extLst>
          </p:cNvPr>
          <p:cNvSpPr txBox="1"/>
          <p:nvPr/>
        </p:nvSpPr>
        <p:spPr>
          <a:xfrm>
            <a:off x="3568680" y="1716217"/>
            <a:ext cx="66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BB389A-1F9E-59E1-1BEC-5582B1A27498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B8825C-C839-ED71-676A-70650C43BCED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CF0853-B639-42B9-FC45-592B5FB619DD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58789C-B24E-1656-9642-374CFF94BCDB}"/>
              </a:ext>
            </a:extLst>
          </p:cNvPr>
          <p:cNvSpPr txBox="1"/>
          <p:nvPr/>
        </p:nvSpPr>
        <p:spPr>
          <a:xfrm>
            <a:off x="8103249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D45D274-D2F7-3297-3A01-4B27F79E721B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2085549"/>
            <a:ext cx="6206700" cy="100930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734A1921-A546-6BD1-0D6F-825E3E1F52F0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55CA87-9F9B-78A0-6FA8-B6CF79A411C1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408410C-37B9-4111-5FC3-84631CC03EEB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0E00AC3-A032-E46A-ABAE-6C09D2A35ED8}"/>
              </a:ext>
            </a:extLst>
          </p:cNvPr>
          <p:cNvSpPr txBox="1"/>
          <p:nvPr/>
        </p:nvSpPr>
        <p:spPr>
          <a:xfrm>
            <a:off x="9595281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07B7692-112F-24B3-D863-195147465CCE}"/>
              </a:ext>
            </a:extLst>
          </p:cNvPr>
          <p:cNvSpPr txBox="1"/>
          <p:nvPr/>
        </p:nvSpPr>
        <p:spPr>
          <a:xfrm>
            <a:off x="9373230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594DA1B-5374-B9D5-7C76-A61B17CF9BD1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B655623-72C8-16F4-043F-A0279961BAD3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F7C39B6-AF06-9495-1033-DC8FF798BFD0}"/>
              </a:ext>
            </a:extLst>
          </p:cNvPr>
          <p:cNvSpPr txBox="1"/>
          <p:nvPr/>
        </p:nvSpPr>
        <p:spPr>
          <a:xfrm>
            <a:off x="9524875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4BF8A2-66F8-C871-7D0D-A83CF3E318B2}"/>
              </a:ext>
            </a:extLst>
          </p:cNvPr>
          <p:cNvSpPr txBox="1"/>
          <p:nvPr/>
        </p:nvSpPr>
        <p:spPr>
          <a:xfrm>
            <a:off x="9105608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BABEBD7-5931-1FAB-45BA-CAE107335609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6E0D4D-D6A0-ACCA-4FD0-22D14F516321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40683923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C6769-EA15-8324-64B4-3E1BC7078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DFC676-CF77-7B69-5E39-995788CB4A86}"/>
              </a:ext>
            </a:extLst>
          </p:cNvPr>
          <p:cNvSpPr txBox="1"/>
          <p:nvPr/>
        </p:nvSpPr>
        <p:spPr>
          <a:xfrm>
            <a:off x="8255535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BE13E7-20AC-2CB6-B250-32446C86B188}"/>
              </a:ext>
            </a:extLst>
          </p:cNvPr>
          <p:cNvSpPr txBox="1"/>
          <p:nvPr/>
        </p:nvSpPr>
        <p:spPr>
          <a:xfrm>
            <a:off x="1985516" y="134688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25A21D-9B4F-B96B-52D1-8FE3D845FAC6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1E17FD-A7E0-4DA7-C658-A78ACA2E6A16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3A5C73-DDA5-EBA8-0F99-D4BA0B6C3EAC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B2C65D-B777-2DF9-B3B6-FDAE60F9F1F7}"/>
              </a:ext>
            </a:extLst>
          </p:cNvPr>
          <p:cNvSpPr txBox="1"/>
          <p:nvPr/>
        </p:nvSpPr>
        <p:spPr>
          <a:xfrm>
            <a:off x="1985516" y="171621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rgbClr val="0070C0"/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F67ABEE8-ACAA-3D4E-3AE7-8AD519A52294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2085549"/>
            <a:ext cx="1900278" cy="102850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C9EC3BC-27DF-E03B-DF35-7E3439AE270B}"/>
              </a:ext>
            </a:extLst>
          </p:cNvPr>
          <p:cNvSpPr txBox="1"/>
          <p:nvPr/>
        </p:nvSpPr>
        <p:spPr>
          <a:xfrm>
            <a:off x="1949406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B2C5DBD-AF5F-99FC-9072-64A16FDD9796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479547"/>
            <a:ext cx="2279508" cy="16624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2912E2-DD9E-4382-CDE4-3A026D55C0E1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6F24F474-2CCC-2DE1-1A11-223DA9961530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981054" y="5511371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6B30C21A-2C46-4D35-A32A-436FD6D80AAA}"/>
              </a:ext>
            </a:extLst>
          </p:cNvPr>
          <p:cNvSpPr txBox="1"/>
          <p:nvPr/>
        </p:nvSpPr>
        <p:spPr>
          <a:xfrm>
            <a:off x="8653391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8DF042-2A54-CCB4-CED4-8D6DFB386AC2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0B408DD7-4583-CFA0-7570-BE8EC550F9BE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2085549"/>
            <a:ext cx="2" cy="102850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E80A285-B886-63BC-349A-FA00EA4501A2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2085549"/>
            <a:ext cx="3927193" cy="102466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3DC1A58C-B2B0-AF5E-E5C5-C444CE488B29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B255136-2C4B-8111-A0E3-47DED876DFFF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7382378-1359-4F20-314F-0502D6FB458D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C40F601-0E92-A775-9053-7A7C40B08502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9CD30A9-AB34-0D90-187E-AECB2FF484BA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DD4839DB-D007-58BF-28ED-B375028BB3F3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27066" y="5326705"/>
            <a:ext cx="82846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7B77C94-407C-FA7F-5195-2DA417A7CC72}"/>
              </a:ext>
            </a:extLst>
          </p:cNvPr>
          <p:cNvSpPr txBox="1"/>
          <p:nvPr/>
        </p:nvSpPr>
        <p:spPr>
          <a:xfrm>
            <a:off x="3617572" y="1346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9B3CB0-BF3A-3035-9E00-AB3CB720ECF8}"/>
              </a:ext>
            </a:extLst>
          </p:cNvPr>
          <p:cNvSpPr txBox="1"/>
          <p:nvPr/>
        </p:nvSpPr>
        <p:spPr>
          <a:xfrm>
            <a:off x="3568680" y="1716217"/>
            <a:ext cx="66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D18B04-6C29-80D3-29FC-655535B2E56C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15E3B8-D0E7-BEFF-BCBA-7B1460D194C9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7AD6A4-3D34-E1A5-E9AB-DF839317CF17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AD2D8F-3D57-B0B4-7A47-86773DBE4788}"/>
              </a:ext>
            </a:extLst>
          </p:cNvPr>
          <p:cNvSpPr txBox="1"/>
          <p:nvPr/>
        </p:nvSpPr>
        <p:spPr>
          <a:xfrm>
            <a:off x="8103249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FA4237C-B979-249E-CBBE-D931D241B260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2085549"/>
            <a:ext cx="6206700" cy="100930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54FFF13-AAF9-669A-D26F-8ED7DC2882B9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000599-D857-6BCB-6913-BD8E34EAD0B5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A68BD32-FF77-D9DB-3F6B-D58B517F1C7E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7335130-2095-1C94-2D2C-8B0525B95699}"/>
              </a:ext>
            </a:extLst>
          </p:cNvPr>
          <p:cNvSpPr txBox="1"/>
          <p:nvPr/>
        </p:nvSpPr>
        <p:spPr>
          <a:xfrm>
            <a:off x="9595281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861C8FB-8375-F078-B977-4022467F20E5}"/>
              </a:ext>
            </a:extLst>
          </p:cNvPr>
          <p:cNvSpPr txBox="1"/>
          <p:nvPr/>
        </p:nvSpPr>
        <p:spPr>
          <a:xfrm>
            <a:off x="9373230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0298C4-6A97-FA5F-7AA7-275EE3F28864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1673CE0-496C-7F2C-8D6D-725F3E0FC86D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C7AFF0C-7C3E-7619-52A1-84D80DCAF62A}"/>
              </a:ext>
            </a:extLst>
          </p:cNvPr>
          <p:cNvSpPr txBox="1"/>
          <p:nvPr/>
        </p:nvSpPr>
        <p:spPr>
          <a:xfrm>
            <a:off x="9524875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2D29FA-5C50-162B-FF71-6EEE9EC8DC6A}"/>
              </a:ext>
            </a:extLst>
          </p:cNvPr>
          <p:cNvSpPr txBox="1"/>
          <p:nvPr/>
        </p:nvSpPr>
        <p:spPr>
          <a:xfrm>
            <a:off x="9105608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EA7D419-0383-3028-2BA8-441C81D7D3C3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3C2DB55-87CD-0340-6E63-33DBD76B207C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1757471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86D4B-CEBD-FC5C-CF9B-8BE1776F9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EB2783-7DCD-A642-07E4-BDB0650F3FDF}"/>
              </a:ext>
            </a:extLst>
          </p:cNvPr>
          <p:cNvSpPr txBox="1"/>
          <p:nvPr/>
        </p:nvSpPr>
        <p:spPr>
          <a:xfrm>
            <a:off x="8255535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458E6-02D5-88A8-E514-7A9FE5E1E570}"/>
              </a:ext>
            </a:extLst>
          </p:cNvPr>
          <p:cNvSpPr txBox="1"/>
          <p:nvPr/>
        </p:nvSpPr>
        <p:spPr>
          <a:xfrm>
            <a:off x="1985516" y="1346885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B02BC1-EC87-4544-470D-6F11E203B626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900D7B-7115-E691-63B9-61A3589A790C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603C0-4A83-87D0-5473-90DA3B420DEF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DEE0D00-6007-F22A-FD3E-E08C203EB002}"/>
              </a:ext>
            </a:extLst>
          </p:cNvPr>
          <p:cNvSpPr txBox="1"/>
          <p:nvPr/>
        </p:nvSpPr>
        <p:spPr>
          <a:xfrm>
            <a:off x="1985516" y="1716217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rgbClr val="0070C0"/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F034E9DA-CF04-2FC1-C478-81DE90E254B3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2085549"/>
            <a:ext cx="1900278" cy="102850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8CF447-0E95-1437-9AF3-E380AEE820E8}"/>
              </a:ext>
            </a:extLst>
          </p:cNvPr>
          <p:cNvSpPr txBox="1"/>
          <p:nvPr/>
        </p:nvSpPr>
        <p:spPr>
          <a:xfrm>
            <a:off x="1949406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747CD72-91DD-276E-5683-34C966FDBDFE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479547"/>
            <a:ext cx="2279508" cy="166249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E1C9BBF-720D-093B-9FD9-0DC47D5F5570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D62A1F5-C843-611A-C1B8-3CEA49A23382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981054" y="5511371"/>
            <a:ext cx="1" cy="481008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5DB7FE2-14EF-CCFA-6FBD-1A060F31B4E8}"/>
              </a:ext>
            </a:extLst>
          </p:cNvPr>
          <p:cNvSpPr txBox="1"/>
          <p:nvPr/>
        </p:nvSpPr>
        <p:spPr>
          <a:xfrm>
            <a:off x="8653391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63196D-C59D-2B85-DD63-A2F8993823CD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D039310-CAFA-D539-94AE-EF0BB3A2D038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2085549"/>
            <a:ext cx="2" cy="102850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92455A1-5173-9E5D-94B1-286EF01B2AF0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2085549"/>
            <a:ext cx="3927193" cy="102466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C4361AD-7755-7B62-2FE3-B8E344A3A60B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DDA5881-F563-71FE-633F-3445242536B0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F1347B71-7FB6-2545-7C4B-30A6E3483FA9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2F23306-8AE5-B138-656D-797925E1A3E1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1FE1A54D-4CA1-1A51-67EC-0140EAF1A4AF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FEEE75B7-02B2-C50B-B522-4D17812BD1C5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27066" y="5326705"/>
            <a:ext cx="828469" cy="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9AA0D12-5C6B-BAA1-5989-FF81805A2839}"/>
              </a:ext>
            </a:extLst>
          </p:cNvPr>
          <p:cNvSpPr txBox="1"/>
          <p:nvPr/>
        </p:nvSpPr>
        <p:spPr>
          <a:xfrm>
            <a:off x="3617572" y="134688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79A3F0-5BC7-804F-0A03-65A418274110}"/>
              </a:ext>
            </a:extLst>
          </p:cNvPr>
          <p:cNvSpPr txBox="1"/>
          <p:nvPr/>
        </p:nvSpPr>
        <p:spPr>
          <a:xfrm>
            <a:off x="3568680" y="1716217"/>
            <a:ext cx="66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9B8B3-2F85-85E5-0237-BFC815AACEB1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8B0D80-66AE-B29C-C23B-86FCAD264AD8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BD7659-7EA6-12C4-D3B7-655765EACA62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76081D-0219-A0AE-5799-A44555E0295B}"/>
              </a:ext>
            </a:extLst>
          </p:cNvPr>
          <p:cNvSpPr txBox="1"/>
          <p:nvPr/>
        </p:nvSpPr>
        <p:spPr>
          <a:xfrm>
            <a:off x="8103249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0860B02-4495-2AC0-BC90-E26A949FDEB0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2085549"/>
            <a:ext cx="6206700" cy="1009306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F5F959A-FA38-51D9-3FAA-C77607FF21BB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BDD9AB7-3D64-E612-0B84-2AE31E63D489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7D0DC6B-E62B-583A-A039-3A0F83E92498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91738EA-93C9-F68C-02B4-3FBC6BCEBFBC}"/>
              </a:ext>
            </a:extLst>
          </p:cNvPr>
          <p:cNvSpPr txBox="1"/>
          <p:nvPr/>
        </p:nvSpPr>
        <p:spPr>
          <a:xfrm>
            <a:off x="9595281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F121DE6-A75C-316E-95A8-688DAED3AB16}"/>
              </a:ext>
            </a:extLst>
          </p:cNvPr>
          <p:cNvSpPr txBox="1"/>
          <p:nvPr/>
        </p:nvSpPr>
        <p:spPr>
          <a:xfrm>
            <a:off x="9373230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CBB227-B215-8900-0AA7-827743D6D79F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0BA7D98-1025-8D66-7F53-989CCA43CFA4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1EF5798-E1F9-9E0B-32F3-5A30B167BCFF}"/>
              </a:ext>
            </a:extLst>
          </p:cNvPr>
          <p:cNvSpPr txBox="1"/>
          <p:nvPr/>
        </p:nvSpPr>
        <p:spPr>
          <a:xfrm>
            <a:off x="9524875" y="4942012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71ABCB7-5BF0-9CD4-C7D9-7383C945A682}"/>
              </a:ext>
            </a:extLst>
          </p:cNvPr>
          <p:cNvSpPr txBox="1"/>
          <p:nvPr/>
        </p:nvSpPr>
        <p:spPr>
          <a:xfrm>
            <a:off x="9105608" y="4944022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825EDC7-640E-8E7D-7C22-A6673AAE54AC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0607AC1-ED51-6529-83EB-4E11742C95E7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575764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B14A6-6B00-9534-8712-0C7E9D9BD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DA84C70-FDFB-0A67-93A6-AD7225F5B42C}"/>
              </a:ext>
            </a:extLst>
          </p:cNvPr>
          <p:cNvSpPr txBox="1"/>
          <p:nvPr/>
        </p:nvSpPr>
        <p:spPr>
          <a:xfrm>
            <a:off x="6039346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1237EB-DCEA-FDBD-2985-4D3AA85B23C5}"/>
              </a:ext>
            </a:extLst>
          </p:cNvPr>
          <p:cNvSpPr txBox="1"/>
          <p:nvPr/>
        </p:nvSpPr>
        <p:spPr>
          <a:xfrm>
            <a:off x="3822475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AB6D38-A5E2-EEFB-4A72-9E122353F698}"/>
              </a:ext>
            </a:extLst>
          </p:cNvPr>
          <p:cNvSpPr txBox="1"/>
          <p:nvPr/>
        </p:nvSpPr>
        <p:spPr>
          <a:xfrm>
            <a:off x="2238792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D7A74AC-FAB0-45EA-64FA-A8CBEDD9A6F7}"/>
              </a:ext>
            </a:extLst>
          </p:cNvPr>
          <p:cNvSpPr txBox="1"/>
          <p:nvPr/>
        </p:nvSpPr>
        <p:spPr>
          <a:xfrm>
            <a:off x="5876774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3C10C4B-C45E-2022-1E7D-6ED38E94B194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84485122-39E2-0A1F-BFE5-6B46DF5304F0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479547"/>
            <a:ext cx="2" cy="70141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EE00374-F23B-CED5-8297-ADCCD72D2DD5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74632" y="3483390"/>
            <a:ext cx="2026915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8AE5B957-3595-9DB5-13C5-DB1D584D034C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74356" y="3483390"/>
            <a:ext cx="3927191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F36500A-7830-FDB1-E109-9E584CA19C4F}"/>
              </a:ext>
            </a:extLst>
          </p:cNvPr>
          <p:cNvSpPr txBox="1"/>
          <p:nvPr/>
        </p:nvSpPr>
        <p:spPr>
          <a:xfrm>
            <a:off x="5976027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44B878E7-B7CB-EF6B-0869-1E3FF6A03D79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01545" y="4519518"/>
            <a:ext cx="2" cy="6225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F09F121-D7E8-D54F-210C-C96841C4CBF2}"/>
              </a:ext>
            </a:extLst>
          </p:cNvPr>
          <p:cNvSpPr txBox="1"/>
          <p:nvPr/>
        </p:nvSpPr>
        <p:spPr>
          <a:xfrm>
            <a:off x="7239758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13E722-8EED-DC1A-43CA-C7B635B6900C}"/>
              </a:ext>
            </a:extLst>
          </p:cNvPr>
          <p:cNvSpPr txBox="1"/>
          <p:nvPr/>
        </p:nvSpPr>
        <p:spPr>
          <a:xfrm>
            <a:off x="5228124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DA822B-13F5-C28C-A2AE-FEE45E0FE7D9}"/>
              </a:ext>
            </a:extLst>
          </p:cNvPr>
          <p:cNvSpPr txBox="1"/>
          <p:nvPr/>
        </p:nvSpPr>
        <p:spPr>
          <a:xfrm>
            <a:off x="3116846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BEF01D-F460-5688-277A-9D2C0AB160DE}"/>
              </a:ext>
            </a:extLst>
          </p:cNvPr>
          <p:cNvSpPr txBox="1"/>
          <p:nvPr/>
        </p:nvSpPr>
        <p:spPr>
          <a:xfrm>
            <a:off x="6858250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BA5EFD9-4436-4814-3540-AD0A030CB7F6}"/>
              </a:ext>
            </a:extLst>
          </p:cNvPr>
          <p:cNvSpPr txBox="1"/>
          <p:nvPr/>
        </p:nvSpPr>
        <p:spPr>
          <a:xfrm>
            <a:off x="4992208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609EBC-E7A3-F2E3-90A1-7CF9A1879851}"/>
              </a:ext>
            </a:extLst>
          </p:cNvPr>
          <p:cNvSpPr txBox="1"/>
          <p:nvPr/>
        </p:nvSpPr>
        <p:spPr>
          <a:xfrm>
            <a:off x="2651265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F0E8BF-1B5C-F0BB-AAFF-4354F1C434B9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2F5F6D9-CFC4-583B-5481-0484B30D0A7D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C88E245-6BFC-B504-3933-47C9A6107937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수정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61FA409-56CF-3E35-4D84-C329F7CECF5D}"/>
              </a:ext>
            </a:extLst>
          </p:cNvPr>
          <p:cNvSpPr txBox="1"/>
          <p:nvPr/>
        </p:nvSpPr>
        <p:spPr>
          <a:xfrm>
            <a:off x="5876774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2014925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BACD01-F2A7-0D15-4BA9-652C43950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833BD0D-B4EC-FA64-781B-7F1D396EAC44}"/>
              </a:ext>
            </a:extLst>
          </p:cNvPr>
          <p:cNvSpPr txBox="1"/>
          <p:nvPr/>
        </p:nvSpPr>
        <p:spPr>
          <a:xfrm>
            <a:off x="4002245" y="1923253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D14C23-34FE-A2AE-5F82-251F57E445E8}"/>
              </a:ext>
            </a:extLst>
          </p:cNvPr>
          <p:cNvSpPr txBox="1"/>
          <p:nvPr/>
        </p:nvSpPr>
        <p:spPr>
          <a:xfrm>
            <a:off x="1946675" y="1927096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44CEAE-7C4D-9845-A216-EB883357EB8C}"/>
              </a:ext>
            </a:extLst>
          </p:cNvPr>
          <p:cNvSpPr txBox="1"/>
          <p:nvPr/>
        </p:nvSpPr>
        <p:spPr>
          <a:xfrm>
            <a:off x="524292" y="192709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A77B740-9DDF-0B27-1C42-C4ED5CB0D40D}"/>
              </a:ext>
            </a:extLst>
          </p:cNvPr>
          <p:cNvSpPr txBox="1"/>
          <p:nvPr/>
        </p:nvSpPr>
        <p:spPr>
          <a:xfrm>
            <a:off x="3728760" y="2994002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7E33EBA-D96C-BF2F-2962-39ADF2565B70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4662670" y="2292585"/>
            <a:ext cx="1776" cy="701417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4078A58-14A2-7A38-3DF4-527D3DE03935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2798832" y="2296428"/>
            <a:ext cx="1863840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6E3AA27-2169-F662-D5E5-BF56977F4E23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1059856" y="2296428"/>
            <a:ext cx="3602816" cy="165864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FC3E187-70FB-A7FC-0042-A8EC846A3032}"/>
              </a:ext>
            </a:extLst>
          </p:cNvPr>
          <p:cNvSpPr txBox="1"/>
          <p:nvPr/>
        </p:nvSpPr>
        <p:spPr>
          <a:xfrm>
            <a:off x="3937152" y="3955077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4E822AB-B9A3-5BD9-ABCD-DCDDAD507DB9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4662670" y="3332556"/>
            <a:ext cx="2" cy="6225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554DD8-2EF6-F430-B836-DCD62723E354}"/>
              </a:ext>
            </a:extLst>
          </p:cNvPr>
          <p:cNvSpPr txBox="1"/>
          <p:nvPr/>
        </p:nvSpPr>
        <p:spPr>
          <a:xfrm>
            <a:off x="4927573" y="3735996"/>
            <a:ext cx="10534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2431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07FEF20-1CC0-B4D8-AC90-1216C5A2D184}"/>
              </a:ext>
            </a:extLst>
          </p:cNvPr>
          <p:cNvSpPr txBox="1"/>
          <p:nvPr/>
        </p:nvSpPr>
        <p:spPr>
          <a:xfrm>
            <a:off x="4830597" y="3741362"/>
            <a:ext cx="481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41D7F0C-8810-82FF-ACDC-9BA39F16F196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수정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0C0E09D-CB1E-01B3-B36E-BACF17A7A490}"/>
              </a:ext>
            </a:extLst>
          </p:cNvPr>
          <p:cNvSpPr txBox="1"/>
          <p:nvPr/>
        </p:nvSpPr>
        <p:spPr>
          <a:xfrm>
            <a:off x="3837899" y="3519718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3431452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0AB5B7-C1FF-07F3-4EA7-114B332BA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4E1C753-0BCD-3D09-2809-F60C51061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319" y="2221516"/>
            <a:ext cx="2398803" cy="314597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7D79639-D70D-616A-52B4-D21F3C113EF5}"/>
              </a:ext>
            </a:extLst>
          </p:cNvPr>
          <p:cNvSpPr txBox="1"/>
          <p:nvPr/>
        </p:nvSpPr>
        <p:spPr>
          <a:xfrm>
            <a:off x="3469715" y="3302457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001900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01E984-55F0-4A36-E0E7-95B04C24910A}"/>
              </a:ext>
            </a:extLst>
          </p:cNvPr>
          <p:cNvSpPr txBox="1"/>
          <p:nvPr/>
        </p:nvSpPr>
        <p:spPr>
          <a:xfrm>
            <a:off x="4528048" y="3302457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016548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19A750-C5DC-0460-BC68-184E1BAB46F7}"/>
              </a:ext>
            </a:extLst>
          </p:cNvPr>
          <p:cNvSpPr txBox="1"/>
          <p:nvPr/>
        </p:nvSpPr>
        <p:spPr>
          <a:xfrm>
            <a:off x="3405178" y="4703860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019607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8BB6C74-8E9B-1D85-863B-44B09C028884}"/>
              </a:ext>
            </a:extLst>
          </p:cNvPr>
          <p:cNvSpPr txBox="1"/>
          <p:nvPr/>
        </p:nvSpPr>
        <p:spPr>
          <a:xfrm>
            <a:off x="4528048" y="4703860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029451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D67DBF-3E8C-1265-AEB0-00FFC318C527}"/>
              </a:ext>
            </a:extLst>
          </p:cNvPr>
          <p:cNvSpPr txBox="1"/>
          <p:nvPr/>
        </p:nvSpPr>
        <p:spPr>
          <a:xfrm>
            <a:off x="808040" y="568119"/>
            <a:ext cx="1715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수정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C9AC82-3259-1AAE-2BF1-F9F358B1FDCF}"/>
              </a:ext>
            </a:extLst>
          </p:cNvPr>
          <p:cNvSpPr txBox="1"/>
          <p:nvPr/>
        </p:nvSpPr>
        <p:spPr>
          <a:xfrm>
            <a:off x="7343753" y="4356848"/>
            <a:ext cx="1125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 파일</a:t>
            </a:r>
          </a:p>
        </p:txBody>
      </p:sp>
      <p:cxnSp>
        <p:nvCxnSpPr>
          <p:cNvPr id="15" name="직선 연결선[R] 14">
            <a:extLst>
              <a:ext uri="{FF2B5EF4-FFF2-40B4-BE49-F238E27FC236}">
                <a16:creationId xmlns:a16="http://schemas.microsoft.com/office/drawing/2014/main" id="{00214729-7855-A8D8-CFFC-2B88B99E7E0B}"/>
              </a:ext>
            </a:extLst>
          </p:cNvPr>
          <p:cNvCxnSpPr>
            <a:cxnSpLocks/>
          </p:cNvCxnSpPr>
          <p:nvPr/>
        </p:nvCxnSpPr>
        <p:spPr>
          <a:xfrm flipH="1" flipV="1">
            <a:off x="5419508" y="3487123"/>
            <a:ext cx="437761" cy="7004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C3F94DD1-C491-7360-1FDA-2CACA4988CE2}"/>
              </a:ext>
            </a:extLst>
          </p:cNvPr>
          <p:cNvCxnSpPr>
            <a:cxnSpLocks/>
          </p:cNvCxnSpPr>
          <p:nvPr/>
        </p:nvCxnSpPr>
        <p:spPr>
          <a:xfrm flipH="1">
            <a:off x="5134708" y="3065693"/>
            <a:ext cx="795521" cy="13991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861C175-3918-D3D1-C434-4370C7CD3078}"/>
              </a:ext>
            </a:extLst>
          </p:cNvPr>
          <p:cNvSpPr txBox="1"/>
          <p:nvPr/>
        </p:nvSpPr>
        <p:spPr>
          <a:xfrm>
            <a:off x="7343753" y="2902754"/>
            <a:ext cx="11256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 파일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89D388-2D9E-EB69-3DA5-8F27038E179B}"/>
              </a:ext>
            </a:extLst>
          </p:cNvPr>
          <p:cNvSpPr txBox="1"/>
          <p:nvPr/>
        </p:nvSpPr>
        <p:spPr>
          <a:xfrm>
            <a:off x="7343753" y="4018294"/>
            <a:ext cx="970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CB84B47-0D61-B1F1-922D-F2F78894B50A}"/>
              </a:ext>
            </a:extLst>
          </p:cNvPr>
          <p:cNvSpPr/>
          <p:nvPr/>
        </p:nvSpPr>
        <p:spPr>
          <a:xfrm>
            <a:off x="3478506" y="2775906"/>
            <a:ext cx="922214" cy="5795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cxnSp>
        <p:nvCxnSpPr>
          <p:cNvPr id="26" name="직선 연결선[R] 25">
            <a:extLst>
              <a:ext uri="{FF2B5EF4-FFF2-40B4-BE49-F238E27FC236}">
                <a16:creationId xmlns:a16="http://schemas.microsoft.com/office/drawing/2014/main" id="{1816B49F-D1D7-BE7F-74D0-B46CDAB8BC08}"/>
              </a:ext>
            </a:extLst>
          </p:cNvPr>
          <p:cNvCxnSpPr>
            <a:cxnSpLocks/>
            <a:endCxn id="24" idx="3"/>
          </p:cNvCxnSpPr>
          <p:nvPr/>
        </p:nvCxnSpPr>
        <p:spPr>
          <a:xfrm flipH="1">
            <a:off x="4400720" y="2204749"/>
            <a:ext cx="1529509" cy="86094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D7F2488-A6B2-4004-4F13-29B4B4AD9D19}"/>
              </a:ext>
            </a:extLst>
          </p:cNvPr>
          <p:cNvSpPr txBox="1"/>
          <p:nvPr/>
        </p:nvSpPr>
        <p:spPr>
          <a:xfrm>
            <a:off x="7343753" y="2037675"/>
            <a:ext cx="9701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A9AFEC-8BE5-777D-5801-675027C52C84}"/>
              </a:ext>
            </a:extLst>
          </p:cNvPr>
          <p:cNvSpPr txBox="1"/>
          <p:nvPr/>
        </p:nvSpPr>
        <p:spPr>
          <a:xfrm>
            <a:off x="5993020" y="4088633"/>
            <a:ext cx="1243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누락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93A562-62B0-78B4-F036-42B5536B20AC}"/>
              </a:ext>
            </a:extLst>
          </p:cNvPr>
          <p:cNvSpPr txBox="1"/>
          <p:nvPr/>
        </p:nvSpPr>
        <p:spPr>
          <a:xfrm>
            <a:off x="5993020" y="2896416"/>
            <a:ext cx="138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오분배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D55EBB-7FA4-8EAC-BC51-B6B3B48E2B44}"/>
              </a:ext>
            </a:extLst>
          </p:cNvPr>
          <p:cNvSpPr txBox="1"/>
          <p:nvPr/>
        </p:nvSpPr>
        <p:spPr>
          <a:xfrm>
            <a:off x="5993020" y="2037675"/>
            <a:ext cx="13844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오류</a:t>
            </a:r>
          </a:p>
        </p:txBody>
      </p:sp>
    </p:spTree>
    <p:extLst>
      <p:ext uri="{BB962C8B-B14F-4D97-AF65-F5344CB8AC3E}">
        <p14:creationId xmlns:p14="http://schemas.microsoft.com/office/powerpoint/2010/main" val="424370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328B9-AE4E-87AD-338E-9A424ED2D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핵심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0AEF4F-A74C-507B-74BA-BE603AFA3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사이의 불균형</a:t>
            </a:r>
            <a:endParaRPr kumimoji="1" lang="en-US" altLang="ko-KR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분포 도표</a:t>
            </a:r>
            <a:endParaRPr kumimoji="1" lang="en-US" altLang="ko-KR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클래스 내의 불균형</a:t>
            </a:r>
            <a:endParaRPr kumimoji="1" lang="en-US" altLang="ko-KR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앞면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뒷면</a:t>
            </a:r>
            <a:endParaRPr kumimoji="1" lang="en-US" altLang="ko-KR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lvl="1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회전</a:t>
            </a:r>
          </a:p>
        </p:txBody>
      </p:sp>
    </p:spTree>
    <p:extLst>
      <p:ext uri="{BB962C8B-B14F-4D97-AF65-F5344CB8AC3E}">
        <p14:creationId xmlns:p14="http://schemas.microsoft.com/office/powerpoint/2010/main" val="1175124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75635-6117-507B-8D60-982119569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71B7A6-A7C0-D71F-CF4E-BB3A6A2DDE52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EC190A-4984-EE9A-F310-37920B1007AE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763850-C53E-78C9-042E-F400B25F4987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487D5-D3E2-56D7-A66F-8C755408D614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4F5E37-5997-7912-15E0-95325C312F79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6DA065-30B6-2F08-3017-1AF42071DE20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40A71C5-A243-00FB-8192-81EF3EBADA41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34229CE-4F33-688D-309E-5E94217583C6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8876158-8DB8-1A8B-CC94-03C36DF96DEF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3D031FA-2A79-C7CB-8551-9FE9D9AA7D72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EA64B1C-1C64-2F12-FE10-7525B35DFE07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E346550-F985-5EB1-6EBB-A41C57D9E85D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CCFBC47-513E-79AE-30D9-315A86ACF1BA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072DCE0-F024-E768-2CF3-499F7924DD30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599597E-E430-0D3E-8CE9-72FC5E1BDED2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D8165EB-7E21-65DE-3138-12A09B099584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2777C53-65EF-F50C-23E5-748E06D98E94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77877E5-E249-E1CE-98CA-716A313CD5D8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D7C46D82-05EE-73AB-AD8F-84185982209F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F73E22B-E0B1-AC02-023F-06B532AA2CC0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60E4DCCE-BBF2-EB11-85AC-97389CCCB1A8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D760833-B0F0-705B-BD18-8E17412C90A5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A79BB7-45E5-715C-AF3F-59F835CF7206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4EBC2A6-EEBA-233E-2A6A-64D0A327C4CD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D3DE0174-E5A3-CF1C-AB1D-E3903BA73448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E1DC7024-279E-CE39-4ED1-0AD66833EC65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576480E-86F7-ABF0-DC63-B2A365880ECA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</p:spTree>
    <p:extLst>
      <p:ext uri="{BB962C8B-B14F-4D97-AF65-F5344CB8AC3E}">
        <p14:creationId xmlns:p14="http://schemas.microsoft.com/office/powerpoint/2010/main" val="1785886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E3DE1CA-D7B0-8DC8-4218-60166B70AA01}"/>
              </a:ext>
            </a:extLst>
          </p:cNvPr>
          <p:cNvSpPr txBox="1"/>
          <p:nvPr/>
        </p:nvSpPr>
        <p:spPr>
          <a:xfrm>
            <a:off x="7491964" y="484240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67EF27-69DF-3AC8-82C3-63AD4B98D50B}"/>
              </a:ext>
            </a:extLst>
          </p:cNvPr>
          <p:cNvSpPr txBox="1"/>
          <p:nvPr/>
        </p:nvSpPr>
        <p:spPr>
          <a:xfrm>
            <a:off x="1221946" y="291083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677D98-88E5-24CC-31DA-4743958BB3E7}"/>
              </a:ext>
            </a:extLst>
          </p:cNvPr>
          <p:cNvSpPr txBox="1"/>
          <p:nvPr/>
        </p:nvSpPr>
        <p:spPr>
          <a:xfrm>
            <a:off x="5275775" y="2054413"/>
            <a:ext cx="132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7FC824-0BCA-8D36-DC1C-14848BB76883}"/>
              </a:ext>
            </a:extLst>
          </p:cNvPr>
          <p:cNvSpPr txBox="1"/>
          <p:nvPr/>
        </p:nvSpPr>
        <p:spPr>
          <a:xfrm>
            <a:off x="3058905" y="2058256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B80857-1F32-C2AC-2562-D2241A80F4AD}"/>
              </a:ext>
            </a:extLst>
          </p:cNvPr>
          <p:cNvSpPr txBox="1"/>
          <p:nvPr/>
        </p:nvSpPr>
        <p:spPr>
          <a:xfrm>
            <a:off x="1475220" y="205825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F1380F-50B9-1BCF-4389-A031C2031017}"/>
              </a:ext>
            </a:extLst>
          </p:cNvPr>
          <p:cNvSpPr txBox="1"/>
          <p:nvPr/>
        </p:nvSpPr>
        <p:spPr>
          <a:xfrm>
            <a:off x="1221946" y="660415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7C0881A-BD8C-C947-AEA2-530F8B964F9D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010784" y="1029747"/>
            <a:ext cx="1900278" cy="88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F9E5A19-712F-8A41-0979-280B1D3D450B}"/>
              </a:ext>
            </a:extLst>
          </p:cNvPr>
          <p:cNvSpPr txBox="1"/>
          <p:nvPr/>
        </p:nvSpPr>
        <p:spPr>
          <a:xfrm>
            <a:off x="736258" y="1368356"/>
            <a:ext cx="1477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0A9AA5F-FB5F-7EAF-4538-779739B01152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5937976" y="2562272"/>
            <a:ext cx="2279508" cy="21416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045F0C5-F51B-2123-4235-3273EBC45CA9}"/>
              </a:ext>
            </a:extLst>
          </p:cNvPr>
          <p:cNvSpPr txBox="1"/>
          <p:nvPr/>
        </p:nvSpPr>
        <p:spPr>
          <a:xfrm>
            <a:off x="5113203" y="2762354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D118339-F87C-F602-0397-C48FD7F6471F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217483" y="5350267"/>
            <a:ext cx="1" cy="7840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B5CE5F6-7CE4-C6D3-6364-872A5EB40390}"/>
              </a:ext>
            </a:extLst>
          </p:cNvPr>
          <p:cNvSpPr txBox="1"/>
          <p:nvPr/>
        </p:nvSpPr>
        <p:spPr>
          <a:xfrm>
            <a:off x="7889820" y="6134352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372A12-B8B1-2493-0682-36EA056660EE}"/>
              </a:ext>
            </a:extLst>
          </p:cNvPr>
          <p:cNvSpPr txBox="1"/>
          <p:nvPr/>
        </p:nvSpPr>
        <p:spPr>
          <a:xfrm>
            <a:off x="4895863" y="3448411"/>
            <a:ext cx="2084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err_image_paths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F372478A-C70C-4912-679C-50CCAA10A749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010784" y="1029747"/>
            <a:ext cx="0" cy="88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89E6B5F8-BD1A-53BD-6AF8-45A72AFB46CC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010784" y="1029747"/>
            <a:ext cx="3927192" cy="886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4481F512-84D2-DDE3-B66F-0CF07150C410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5937975" y="2562272"/>
            <a:ext cx="1" cy="7476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92AB331-7D31-4091-561E-6867469FBD9A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3911062" y="2566115"/>
            <a:ext cx="2026914" cy="2137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B0CF4A3-8FC4-677A-591F-4D3B15915C6A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010784" y="2566115"/>
            <a:ext cx="3927192" cy="21377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89CC41-F03E-424F-DAB4-386180D43C5D}"/>
              </a:ext>
            </a:extLst>
          </p:cNvPr>
          <p:cNvSpPr txBox="1"/>
          <p:nvPr/>
        </p:nvSpPr>
        <p:spPr>
          <a:xfrm>
            <a:off x="5212456" y="484240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4255FE5-4F55-0A63-B524-BFB2C43539A3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5937975" y="3956270"/>
            <a:ext cx="1" cy="747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B4271BF1-5ABA-7A09-3C1B-245B1F2FD0E8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6663495" y="5027074"/>
            <a:ext cx="8284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14A767B3-AFB8-45BF-E7B4-4EEE6DB8BAA0}"/>
              </a:ext>
            </a:extLst>
          </p:cNvPr>
          <p:cNvSpPr txBox="1"/>
          <p:nvPr/>
        </p:nvSpPr>
        <p:spPr>
          <a:xfrm>
            <a:off x="1723520" y="334180"/>
            <a:ext cx="48766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{image_path: [{“label”: _, bbox”: _},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{“label”: _, bbox”: _},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… ]     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7153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C8FC45-74C5-7EC4-127F-4FA8C92ACB79}"/>
              </a:ext>
            </a:extLst>
          </p:cNvPr>
          <p:cNvSpPr txBox="1"/>
          <p:nvPr/>
        </p:nvSpPr>
        <p:spPr>
          <a:xfrm>
            <a:off x="5392438" y="3867853"/>
            <a:ext cx="6603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</a:t>
            </a:r>
            <a:r>
              <a:rPr lang="en" altLang="ko-KR" sz="1600">
                <a:latin typeface="Google Sans Code Medium" panose="020B0509030502040204" pitchFamily="34" charset="0"/>
              </a:rPr>
              <a:t>_0_2_0_2_70_000_200.png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30B67B-095D-0152-377F-A320D65B76CF}"/>
              </a:ext>
            </a:extLst>
          </p:cNvPr>
          <p:cNvSpPr txBox="1"/>
          <p:nvPr/>
        </p:nvSpPr>
        <p:spPr>
          <a:xfrm>
            <a:off x="17252" y="4272094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FFFF00"/>
                </a:highlight>
                <a:latin typeface="Google Sans Code Medium" panose="020B0509030502040204" pitchFamily="34" charset="0"/>
              </a:rPr>
              <a:t>001900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pic>
        <p:nvPicPr>
          <p:cNvPr id="8" name="그림 7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AAA8D77-782C-5522-C575-62B7EFE04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404" y="328776"/>
            <a:ext cx="2398803" cy="31459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30150E-3DDB-645D-D9EA-FB94F7E9061F}"/>
              </a:ext>
            </a:extLst>
          </p:cNvPr>
          <p:cNvSpPr txBox="1"/>
          <p:nvPr/>
        </p:nvSpPr>
        <p:spPr>
          <a:xfrm>
            <a:off x="7354030" y="649877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asdf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B1C89F-5BCB-00EC-9990-1292FD6A1F56}"/>
              </a:ext>
            </a:extLst>
          </p:cNvPr>
          <p:cNvSpPr txBox="1"/>
          <p:nvPr/>
        </p:nvSpPr>
        <p:spPr>
          <a:xfrm>
            <a:off x="17252" y="4676335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00FF00"/>
                </a:highlight>
                <a:latin typeface="Google Sans Code Medium" panose="020B0509030502040204" pitchFamily="34" charset="0"/>
              </a:rPr>
              <a:t>016548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04C374-39A6-7266-F19C-9FCD2924E362}"/>
              </a:ext>
            </a:extLst>
          </p:cNvPr>
          <p:cNvSpPr txBox="1"/>
          <p:nvPr/>
        </p:nvSpPr>
        <p:spPr>
          <a:xfrm>
            <a:off x="17252" y="5080576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00FFFF"/>
                </a:highlight>
                <a:latin typeface="Google Sans Code Medium" panose="020B0509030502040204" pitchFamily="34" charset="0"/>
              </a:rPr>
              <a:t>019607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38DD1-2058-B54A-AEE7-B16B89A4E276}"/>
              </a:ext>
            </a:extLst>
          </p:cNvPr>
          <p:cNvSpPr txBox="1"/>
          <p:nvPr/>
        </p:nvSpPr>
        <p:spPr>
          <a:xfrm>
            <a:off x="17252" y="5484817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FF00FF"/>
                </a:highlight>
                <a:latin typeface="Google Sans Code Medium" panose="020B0509030502040204" pitchFamily="34" charset="0"/>
              </a:rPr>
              <a:t>029451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4" name="왼쪽 중괄호[L] 13">
            <a:extLst>
              <a:ext uri="{FF2B5EF4-FFF2-40B4-BE49-F238E27FC236}">
                <a16:creationId xmlns:a16="http://schemas.microsoft.com/office/drawing/2014/main" id="{BFD78022-5D20-986D-F066-84A33848B5B6}"/>
              </a:ext>
            </a:extLst>
          </p:cNvPr>
          <p:cNvSpPr/>
          <p:nvPr/>
        </p:nvSpPr>
        <p:spPr>
          <a:xfrm rot="5400000">
            <a:off x="1825530" y="2471388"/>
            <a:ext cx="338553" cy="326027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왼쪽 중괄호[L] 14">
            <a:extLst>
              <a:ext uri="{FF2B5EF4-FFF2-40B4-BE49-F238E27FC236}">
                <a16:creationId xmlns:a16="http://schemas.microsoft.com/office/drawing/2014/main" id="{32B34182-3854-2AD4-B5B7-9D751517660A}"/>
              </a:ext>
            </a:extLst>
          </p:cNvPr>
          <p:cNvSpPr/>
          <p:nvPr/>
        </p:nvSpPr>
        <p:spPr>
          <a:xfrm rot="5400000">
            <a:off x="7184753" y="2111672"/>
            <a:ext cx="338553" cy="326027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FBA437-6780-6656-62B9-9724CB7A3C83}"/>
              </a:ext>
            </a:extLst>
          </p:cNvPr>
          <p:cNvSpPr txBox="1"/>
          <p:nvPr/>
        </p:nvSpPr>
        <p:spPr>
          <a:xfrm>
            <a:off x="3624942" y="665297"/>
            <a:ext cx="294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하나의 이미지 안에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개의 알약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FC62A3-EA0A-27EB-2C03-0833BA7ACF9D}"/>
              </a:ext>
            </a:extLst>
          </p:cNvPr>
          <p:cNvSpPr txBox="1"/>
          <p:nvPr/>
        </p:nvSpPr>
        <p:spPr>
          <a:xfrm>
            <a:off x="3624942" y="1438870"/>
            <a:ext cx="5732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 알약마다 고유번호를 가지며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파일명에 활용된다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각 알약마다의 좌표와 라벨이 필요하다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</a:p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파일명이 같아도 다른 폴더에 담겨 있고 다른 내용을 담고 있다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119414-DFEE-53B0-C2FC-53F2FA57379C}"/>
              </a:ext>
            </a:extLst>
          </p:cNvPr>
          <p:cNvSpPr/>
          <p:nvPr/>
        </p:nvSpPr>
        <p:spPr>
          <a:xfrm>
            <a:off x="10076187" y="3725424"/>
            <a:ext cx="359229" cy="21968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27A48C4-CB99-C2AA-38AA-26FE2B6EF877}"/>
              </a:ext>
            </a:extLst>
          </p:cNvPr>
          <p:cNvSpPr txBox="1"/>
          <p:nvPr/>
        </p:nvSpPr>
        <p:spPr>
          <a:xfrm>
            <a:off x="9637683" y="3166194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카메라 위도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0339A48-98C7-E6E2-6316-69052789E0CC}"/>
              </a:ext>
            </a:extLst>
          </p:cNvPr>
          <p:cNvSpPr/>
          <p:nvPr/>
        </p:nvSpPr>
        <p:spPr>
          <a:xfrm>
            <a:off x="1118506" y="878401"/>
            <a:ext cx="845861" cy="6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C40B8B9-DF2A-6C37-B2B7-E26F29C530F5}"/>
              </a:ext>
            </a:extLst>
          </p:cNvPr>
          <p:cNvSpPr/>
          <p:nvPr/>
        </p:nvSpPr>
        <p:spPr>
          <a:xfrm>
            <a:off x="2414507" y="1034629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2BB32F9-B60D-4878-2D70-705B7FD084C4}"/>
              </a:ext>
            </a:extLst>
          </p:cNvPr>
          <p:cNvSpPr/>
          <p:nvPr/>
        </p:nvSpPr>
        <p:spPr>
          <a:xfrm>
            <a:off x="2414506" y="2402629"/>
            <a:ext cx="422293" cy="448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D834598-A46C-F017-CB4D-3877D4D482DB}"/>
              </a:ext>
            </a:extLst>
          </p:cNvPr>
          <p:cNvSpPr/>
          <p:nvPr/>
        </p:nvSpPr>
        <p:spPr>
          <a:xfrm>
            <a:off x="1176106" y="2296801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7170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38777-DD17-3C8E-D338-44E91AA4B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61E9BE-E419-5961-C90A-0C475291A2EB}"/>
              </a:ext>
            </a:extLst>
          </p:cNvPr>
          <p:cNvSpPr txBox="1"/>
          <p:nvPr/>
        </p:nvSpPr>
        <p:spPr>
          <a:xfrm>
            <a:off x="3761241" y="932621"/>
            <a:ext cx="6603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solidFill>
                  <a:schemeClr val="bg2">
                    <a:lumMod val="75000"/>
                  </a:schemeClr>
                </a:solidFill>
                <a:latin typeface="Google Sans Code Medium" panose="020B0509030502040204" pitchFamily="34" charset="0"/>
              </a:rPr>
              <a:t>K-</a:t>
            </a:r>
            <a:r>
              <a:rPr kumimoji="1" lang="en" altLang="ko-KR" sz="1600" b="1">
                <a:latin typeface="Google Sans Code ExtraBold" panose="020B0509030502040204" pitchFamily="34" charset="0"/>
              </a:rPr>
              <a:t>001900</a:t>
            </a:r>
            <a:r>
              <a:rPr kumimoji="1" lang="en" altLang="ko-KR" sz="1600">
                <a:latin typeface="Google Sans Code Medium" panose="020B0509030502040204" pitchFamily="34" charset="0"/>
              </a:rPr>
              <a:t>-</a:t>
            </a:r>
            <a:r>
              <a:rPr kumimoji="1" lang="en" altLang="ko-KR" sz="1600" b="1">
                <a:latin typeface="Google Sans Code ExtraBold" panose="020B0509030502040204" pitchFamily="34" charset="0"/>
              </a:rPr>
              <a:t>016548</a:t>
            </a:r>
            <a:r>
              <a:rPr kumimoji="1" lang="en" altLang="ko-KR" sz="1600">
                <a:latin typeface="Google Sans Code Medium" panose="020B0509030502040204" pitchFamily="34" charset="0"/>
              </a:rPr>
              <a:t>-</a:t>
            </a:r>
            <a:r>
              <a:rPr kumimoji="1" lang="en" altLang="ko-KR" sz="1600" b="1">
                <a:latin typeface="Google Sans Code ExtraBold" panose="020B0509030502040204" pitchFamily="34" charset="0"/>
              </a:rPr>
              <a:t>019607</a:t>
            </a:r>
            <a:r>
              <a:rPr kumimoji="1" lang="en" altLang="ko-KR" sz="1600">
                <a:latin typeface="Google Sans Code Medium" panose="020B0509030502040204" pitchFamily="34" charset="0"/>
              </a:rPr>
              <a:t>-</a:t>
            </a:r>
            <a:r>
              <a:rPr kumimoji="1" lang="en" altLang="ko-KR" sz="1600" b="1">
                <a:latin typeface="Google Sans Code ExtraBold" panose="020B0509030502040204" pitchFamily="34" charset="0"/>
              </a:rPr>
              <a:t>029451</a:t>
            </a:r>
            <a:r>
              <a:rPr lang="en" altLang="ko-KR" sz="1600">
                <a:solidFill>
                  <a:schemeClr val="bg2">
                    <a:lumMod val="75000"/>
                  </a:schemeClr>
                </a:solidFill>
                <a:latin typeface="Google Sans Code Medium" panose="020B0509030502040204" pitchFamily="34" charset="0"/>
              </a:rPr>
              <a:t>_0_2_0_2_70_000_200</a:t>
            </a:r>
            <a:r>
              <a:rPr lang="en" altLang="ko-KR" sz="1600">
                <a:latin typeface="Google Sans Code Medium" panose="020B0509030502040204" pitchFamily="34" charset="0"/>
              </a:rPr>
              <a:t>.png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DF0145-CBE6-1ECC-1355-095D152D1273}"/>
              </a:ext>
            </a:extLst>
          </p:cNvPr>
          <p:cNvSpPr txBox="1"/>
          <p:nvPr/>
        </p:nvSpPr>
        <p:spPr>
          <a:xfrm>
            <a:off x="17252" y="4026561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FFFF00"/>
                </a:highlight>
                <a:latin typeface="Google Sans Code Medium" panose="020B0509030502040204" pitchFamily="34" charset="0"/>
              </a:rPr>
              <a:t>001900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A4215E-1010-9B7F-638F-C2CF616477E0}"/>
              </a:ext>
            </a:extLst>
          </p:cNvPr>
          <p:cNvSpPr txBox="1"/>
          <p:nvPr/>
        </p:nvSpPr>
        <p:spPr>
          <a:xfrm>
            <a:off x="17252" y="4430802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00FF00"/>
                </a:highlight>
                <a:latin typeface="Google Sans Code Medium" panose="020B0509030502040204" pitchFamily="34" charset="0"/>
              </a:rPr>
              <a:t>016548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6559FC-EA3E-7AA5-3274-A716DE1E03F0}"/>
              </a:ext>
            </a:extLst>
          </p:cNvPr>
          <p:cNvSpPr txBox="1"/>
          <p:nvPr/>
        </p:nvSpPr>
        <p:spPr>
          <a:xfrm>
            <a:off x="17252" y="4835043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00FFFF"/>
                </a:highlight>
                <a:latin typeface="Google Sans Code Medium" panose="020B0509030502040204" pitchFamily="34" charset="0"/>
              </a:rPr>
              <a:t>019607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AD8496-774C-1AC0-D60F-350AAF062535}"/>
              </a:ext>
            </a:extLst>
          </p:cNvPr>
          <p:cNvSpPr txBox="1"/>
          <p:nvPr/>
        </p:nvSpPr>
        <p:spPr>
          <a:xfrm>
            <a:off x="17252" y="5239284"/>
            <a:ext cx="12157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600">
                <a:latin typeface="Google Sans Code Medium" panose="020B0509030502040204" pitchFamily="34" charset="0"/>
              </a:rPr>
              <a:t>K-001900-016548-019607-029451_json/K-</a:t>
            </a:r>
            <a:r>
              <a:rPr kumimoji="1" lang="en" altLang="ko-KR" sz="1600">
                <a:highlight>
                  <a:srgbClr val="FF00FF"/>
                </a:highlight>
                <a:latin typeface="Google Sans Code Medium" panose="020B0509030502040204" pitchFamily="34" charset="0"/>
              </a:rPr>
              <a:t>029451</a:t>
            </a:r>
            <a:r>
              <a:rPr kumimoji="1" lang="en" altLang="ko-KR" sz="1600">
                <a:latin typeface="Google Sans Code Medium" panose="020B0509030502040204" pitchFamily="34" charset="0"/>
              </a:rPr>
              <a:t>/K-001900-016548-019607-029451_0_2_0_2_70_000_200.json</a:t>
            </a:r>
            <a:endParaRPr kumimoji="1" lang="ko-KR" altLang="en-US" sz="1600">
              <a:latin typeface="Google Sans Code Medium" panose="020B0509030502040204" pitchFamily="34" charset="0"/>
            </a:endParaRPr>
          </a:p>
        </p:txBody>
      </p:sp>
      <p:pic>
        <p:nvPicPr>
          <p:cNvPr id="28" name="그림 27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13DA7F3-330B-B78B-3AD5-170123819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062" y="181027"/>
            <a:ext cx="2398803" cy="314597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29C6D08-81F1-CAEE-287C-8AE7B23D53EE}"/>
              </a:ext>
            </a:extLst>
          </p:cNvPr>
          <p:cNvSpPr txBox="1"/>
          <p:nvPr/>
        </p:nvSpPr>
        <p:spPr>
          <a:xfrm>
            <a:off x="1163458" y="1215571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001900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A7C8C5-CD16-BCAC-6E65-059486AD1EE5}"/>
              </a:ext>
            </a:extLst>
          </p:cNvPr>
          <p:cNvSpPr txBox="1"/>
          <p:nvPr/>
        </p:nvSpPr>
        <p:spPr>
          <a:xfrm>
            <a:off x="2221791" y="1215571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016548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D751BEF-E934-C717-9196-C8110697EB1F}"/>
              </a:ext>
            </a:extLst>
          </p:cNvPr>
          <p:cNvSpPr txBox="1"/>
          <p:nvPr/>
        </p:nvSpPr>
        <p:spPr>
          <a:xfrm>
            <a:off x="1163458" y="2663371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019607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032854-51A3-AA49-0B34-B5EA2988598C}"/>
              </a:ext>
            </a:extLst>
          </p:cNvPr>
          <p:cNvSpPr txBox="1"/>
          <p:nvPr/>
        </p:nvSpPr>
        <p:spPr>
          <a:xfrm>
            <a:off x="2221791" y="2663371"/>
            <a:ext cx="995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029451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3963952-0BFE-2BB6-412C-198789D2EE98}"/>
              </a:ext>
            </a:extLst>
          </p:cNvPr>
          <p:cNvSpPr/>
          <p:nvPr/>
        </p:nvSpPr>
        <p:spPr>
          <a:xfrm>
            <a:off x="48329" y="4026560"/>
            <a:ext cx="4227338" cy="155127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60122A5-0E4C-02C2-B500-3D13FB9B5D04}"/>
              </a:ext>
            </a:extLst>
          </p:cNvPr>
          <p:cNvSpPr txBox="1"/>
          <p:nvPr/>
        </p:nvSpPr>
        <p:spPr>
          <a:xfrm>
            <a:off x="621944" y="5703300"/>
            <a:ext cx="294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이미지명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번호 오름차순 조합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D8BEA0D-9A4E-1A3D-AC5B-7633A591F77E}"/>
              </a:ext>
            </a:extLst>
          </p:cNvPr>
          <p:cNvSpPr/>
          <p:nvPr/>
        </p:nvSpPr>
        <p:spPr>
          <a:xfrm>
            <a:off x="5461318" y="4003179"/>
            <a:ext cx="5916835" cy="1551277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F16467-5D4C-BA9E-B792-7D1E971CADBD}"/>
              </a:ext>
            </a:extLst>
          </p:cNvPr>
          <p:cNvSpPr txBox="1"/>
          <p:nvPr/>
        </p:nvSpPr>
        <p:spPr>
          <a:xfrm>
            <a:off x="7218074" y="5692560"/>
            <a:ext cx="3199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파일명은 같아도 좌표값이 다르다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.</a:t>
            </a:r>
            <a:endParaRPr kumimoji="1" lang="ko-KR" altLang="en-US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D74996-4C85-2806-21A6-05CDFD80D51E}"/>
              </a:ext>
            </a:extLst>
          </p:cNvPr>
          <p:cNvSpPr txBox="1"/>
          <p:nvPr/>
        </p:nvSpPr>
        <p:spPr>
          <a:xfrm>
            <a:off x="7077812" y="5954006"/>
            <a:ext cx="348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파일명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이미지명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/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좌표값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폴더명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939E564-8475-69D0-13A0-450669486931}"/>
              </a:ext>
            </a:extLst>
          </p:cNvPr>
          <p:cNvSpPr txBox="1"/>
          <p:nvPr/>
        </p:nvSpPr>
        <p:spPr>
          <a:xfrm>
            <a:off x="3945010" y="5703300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폴더명 </a:t>
            </a:r>
            <a:r>
              <a:rPr kumimoji="1"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=</a:t>
            </a:r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알약 번호</a:t>
            </a:r>
          </a:p>
        </p:txBody>
      </p:sp>
    </p:spTree>
    <p:extLst>
      <p:ext uri="{BB962C8B-B14F-4D97-AF65-F5344CB8AC3E}">
        <p14:creationId xmlns:p14="http://schemas.microsoft.com/office/powerpoint/2010/main" val="332360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C9A0267-2C07-98A8-546C-8D7065955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37" y="760576"/>
            <a:ext cx="2398803" cy="314597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26C1388-8B83-D00E-FDF6-57263363E64B}"/>
              </a:ext>
            </a:extLst>
          </p:cNvPr>
          <p:cNvSpPr/>
          <p:nvPr/>
        </p:nvSpPr>
        <p:spPr>
          <a:xfrm>
            <a:off x="830639" y="1310201"/>
            <a:ext cx="845861" cy="6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3BCEC35-C881-B597-D924-1997D5CAAB0F}"/>
              </a:ext>
            </a:extLst>
          </p:cNvPr>
          <p:cNvSpPr/>
          <p:nvPr/>
        </p:nvSpPr>
        <p:spPr>
          <a:xfrm>
            <a:off x="2126640" y="1466429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AF499FB-8C57-607E-BD0C-6C0E1A2ED811}"/>
              </a:ext>
            </a:extLst>
          </p:cNvPr>
          <p:cNvSpPr/>
          <p:nvPr/>
        </p:nvSpPr>
        <p:spPr>
          <a:xfrm>
            <a:off x="2126639" y="2834429"/>
            <a:ext cx="422293" cy="448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2FA5B49-9386-2C9D-B191-6EF00364D35D}"/>
              </a:ext>
            </a:extLst>
          </p:cNvPr>
          <p:cNvSpPr/>
          <p:nvPr/>
        </p:nvSpPr>
        <p:spPr>
          <a:xfrm>
            <a:off x="888239" y="2728601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9" name="그림 8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5286206-F85D-09CC-4E57-56049ACCF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4604" y="769042"/>
            <a:ext cx="2398803" cy="3145971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FCC3430E-147E-75C2-FFE1-7BCFA1383588}"/>
              </a:ext>
            </a:extLst>
          </p:cNvPr>
          <p:cNvSpPr/>
          <p:nvPr/>
        </p:nvSpPr>
        <p:spPr>
          <a:xfrm>
            <a:off x="4903707" y="1474895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466456-4C72-1B18-F032-ACCFF8E437ED}"/>
              </a:ext>
            </a:extLst>
          </p:cNvPr>
          <p:cNvSpPr/>
          <p:nvPr/>
        </p:nvSpPr>
        <p:spPr>
          <a:xfrm>
            <a:off x="4903706" y="2842895"/>
            <a:ext cx="422293" cy="448571"/>
          </a:xfrm>
          <a:prstGeom prst="rect">
            <a:avLst/>
          </a:prstGeom>
          <a:noFill/>
          <a:ln>
            <a:solidFill>
              <a:srgbClr val="FF0000">
                <a:alpha val="42000"/>
              </a:srgb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DB3E4C0-34DE-8B6B-F3AE-2400776BE5A8}"/>
              </a:ext>
            </a:extLst>
          </p:cNvPr>
          <p:cNvSpPr/>
          <p:nvPr/>
        </p:nvSpPr>
        <p:spPr>
          <a:xfrm>
            <a:off x="3665306" y="2737067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7D7C035D-473E-71C4-A21B-EE4EAACA2B24}"/>
              </a:ext>
            </a:extLst>
          </p:cNvPr>
          <p:cNvSpPr/>
          <p:nvPr/>
        </p:nvSpPr>
        <p:spPr>
          <a:xfrm rot="10800000">
            <a:off x="3220650" y="708069"/>
            <a:ext cx="2764621" cy="3377798"/>
          </a:xfrm>
          <a:custGeom>
            <a:avLst/>
            <a:gdLst>
              <a:gd name="csX0" fmla="*/ 956989 w 2764621"/>
              <a:gd name="csY0" fmla="*/ 355599 h 3377798"/>
              <a:gd name="csX1" fmla="*/ 300822 w 2764621"/>
              <a:gd name="csY1" fmla="*/ 1011766 h 3377798"/>
              <a:gd name="csX2" fmla="*/ 956989 w 2764621"/>
              <a:gd name="csY2" fmla="*/ 1667933 h 3377798"/>
              <a:gd name="csX3" fmla="*/ 1613156 w 2764621"/>
              <a:gd name="csY3" fmla="*/ 1011766 h 3377798"/>
              <a:gd name="csX4" fmla="*/ 956989 w 2764621"/>
              <a:gd name="csY4" fmla="*/ 355599 h 3377798"/>
              <a:gd name="csX5" fmla="*/ 0 w 2764621"/>
              <a:gd name="csY5" fmla="*/ 0 h 3377798"/>
              <a:gd name="csX6" fmla="*/ 2764621 w 2764621"/>
              <a:gd name="csY6" fmla="*/ 0 h 3377798"/>
              <a:gd name="csX7" fmla="*/ 2764621 w 2764621"/>
              <a:gd name="csY7" fmla="*/ 3377798 h 3377798"/>
              <a:gd name="csX8" fmla="*/ 0 w 2764621"/>
              <a:gd name="csY8" fmla="*/ 3377798 h 337779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2764621" h="3377798">
                <a:moveTo>
                  <a:pt x="956989" y="355599"/>
                </a:moveTo>
                <a:cubicBezTo>
                  <a:pt x="594598" y="355599"/>
                  <a:pt x="300822" y="649375"/>
                  <a:pt x="300822" y="1011766"/>
                </a:cubicBezTo>
                <a:cubicBezTo>
                  <a:pt x="300822" y="1374157"/>
                  <a:pt x="594598" y="1667933"/>
                  <a:pt x="956989" y="1667933"/>
                </a:cubicBezTo>
                <a:cubicBezTo>
                  <a:pt x="1319380" y="1667933"/>
                  <a:pt x="1613156" y="1374157"/>
                  <a:pt x="1613156" y="1011766"/>
                </a:cubicBezTo>
                <a:cubicBezTo>
                  <a:pt x="1613156" y="649375"/>
                  <a:pt x="1319380" y="355599"/>
                  <a:pt x="956989" y="355599"/>
                </a:cubicBezTo>
                <a:close/>
                <a:moveTo>
                  <a:pt x="0" y="0"/>
                </a:moveTo>
                <a:lnTo>
                  <a:pt x="2764621" y="0"/>
                </a:lnTo>
                <a:lnTo>
                  <a:pt x="2764621" y="3377798"/>
                </a:lnTo>
                <a:lnTo>
                  <a:pt x="0" y="3377798"/>
                </a:lnTo>
                <a:close/>
              </a:path>
            </a:pathLst>
          </a:cu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397AEE6-DEB5-581D-3E03-2DAA3CB355E2}"/>
              </a:ext>
            </a:extLst>
          </p:cNvPr>
          <p:cNvSpPr/>
          <p:nvPr/>
        </p:nvSpPr>
        <p:spPr>
          <a:xfrm>
            <a:off x="3607706" y="1318667"/>
            <a:ext cx="845861" cy="6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5" name="그림 14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6DBC7ED-BD86-B001-EBE0-70E268844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704" y="773976"/>
            <a:ext cx="2398803" cy="3145971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1E071DD-265C-C63C-F71F-AAA8D82A011D}"/>
              </a:ext>
            </a:extLst>
          </p:cNvPr>
          <p:cNvSpPr/>
          <p:nvPr/>
        </p:nvSpPr>
        <p:spPr>
          <a:xfrm>
            <a:off x="6458806" y="1323601"/>
            <a:ext cx="845861" cy="6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8C3D3C0-1C32-6991-62DE-C87392229C55}"/>
              </a:ext>
            </a:extLst>
          </p:cNvPr>
          <p:cNvSpPr/>
          <p:nvPr/>
        </p:nvSpPr>
        <p:spPr>
          <a:xfrm>
            <a:off x="7754807" y="1479829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3A2DE6D-D5DA-BD83-4941-13C2476A158E}"/>
              </a:ext>
            </a:extLst>
          </p:cNvPr>
          <p:cNvSpPr/>
          <p:nvPr/>
        </p:nvSpPr>
        <p:spPr>
          <a:xfrm>
            <a:off x="6516406" y="2742001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F181E31-7034-E3D4-1868-8D9B9C526BD6}"/>
              </a:ext>
            </a:extLst>
          </p:cNvPr>
          <p:cNvSpPr/>
          <p:nvPr/>
        </p:nvSpPr>
        <p:spPr>
          <a:xfrm>
            <a:off x="6540061" y="2767556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자유형 19">
            <a:extLst>
              <a:ext uri="{FF2B5EF4-FFF2-40B4-BE49-F238E27FC236}">
                <a16:creationId xmlns:a16="http://schemas.microsoft.com/office/drawing/2014/main" id="{E51266BA-6F45-6ECB-8447-64682DF21B92}"/>
              </a:ext>
            </a:extLst>
          </p:cNvPr>
          <p:cNvSpPr/>
          <p:nvPr/>
        </p:nvSpPr>
        <p:spPr>
          <a:xfrm>
            <a:off x="5865233" y="597600"/>
            <a:ext cx="2836334" cy="3488267"/>
          </a:xfrm>
          <a:custGeom>
            <a:avLst/>
            <a:gdLst>
              <a:gd name="csX0" fmla="*/ 905984 w 2836334"/>
              <a:gd name="csY0" fmla="*/ 1897312 h 3488267"/>
              <a:gd name="csX1" fmla="*/ 372534 w 2836334"/>
              <a:gd name="csY1" fmla="*/ 2434556 h 3488267"/>
              <a:gd name="csX2" fmla="*/ 905984 w 2836334"/>
              <a:gd name="csY2" fmla="*/ 2971800 h 3488267"/>
              <a:gd name="csX3" fmla="*/ 1439434 w 2836334"/>
              <a:gd name="csY3" fmla="*/ 2434556 h 3488267"/>
              <a:gd name="csX4" fmla="*/ 905984 w 2836334"/>
              <a:gd name="csY4" fmla="*/ 1897312 h 3488267"/>
              <a:gd name="csX5" fmla="*/ 0 w 2836334"/>
              <a:gd name="csY5" fmla="*/ 0 h 3488267"/>
              <a:gd name="csX6" fmla="*/ 2836334 w 2836334"/>
              <a:gd name="csY6" fmla="*/ 0 h 3488267"/>
              <a:gd name="csX7" fmla="*/ 2836334 w 2836334"/>
              <a:gd name="csY7" fmla="*/ 3488267 h 3488267"/>
              <a:gd name="csX8" fmla="*/ 0 w 2836334"/>
              <a:gd name="csY8" fmla="*/ 3488267 h 348826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2836334" h="3488267">
                <a:moveTo>
                  <a:pt x="905984" y="1897312"/>
                </a:moveTo>
                <a:cubicBezTo>
                  <a:pt x="611368" y="1897312"/>
                  <a:pt x="372534" y="2137844"/>
                  <a:pt x="372534" y="2434556"/>
                </a:cubicBezTo>
                <a:cubicBezTo>
                  <a:pt x="372534" y="2731268"/>
                  <a:pt x="611368" y="2971800"/>
                  <a:pt x="905984" y="2971800"/>
                </a:cubicBezTo>
                <a:cubicBezTo>
                  <a:pt x="1200600" y="2971800"/>
                  <a:pt x="1439434" y="2731268"/>
                  <a:pt x="1439434" y="2434556"/>
                </a:cubicBezTo>
                <a:cubicBezTo>
                  <a:pt x="1439434" y="2137844"/>
                  <a:pt x="1200600" y="1897312"/>
                  <a:pt x="905984" y="1897312"/>
                </a:cubicBezTo>
                <a:close/>
                <a:moveTo>
                  <a:pt x="0" y="0"/>
                </a:moveTo>
                <a:lnTo>
                  <a:pt x="2836334" y="0"/>
                </a:lnTo>
                <a:lnTo>
                  <a:pt x="2836334" y="3488267"/>
                </a:lnTo>
                <a:lnTo>
                  <a:pt x="0" y="3488267"/>
                </a:lnTo>
                <a:close/>
              </a:path>
            </a:pathLst>
          </a:cu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pic>
        <p:nvPicPr>
          <p:cNvPr id="21" name="그림 20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D2477E0-C57E-AB18-72E6-F8D7D546C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924" y="773976"/>
            <a:ext cx="2398803" cy="3145971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8E50E04F-9647-1CBC-CF47-D6C592A0E478}"/>
              </a:ext>
            </a:extLst>
          </p:cNvPr>
          <p:cNvSpPr/>
          <p:nvPr/>
        </p:nvSpPr>
        <p:spPr>
          <a:xfrm>
            <a:off x="9319152" y="1093446"/>
            <a:ext cx="1073464" cy="11429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01D3774-B660-2EF1-BA0D-58E467223958}"/>
              </a:ext>
            </a:extLst>
          </p:cNvPr>
          <p:cNvSpPr/>
          <p:nvPr/>
        </p:nvSpPr>
        <p:spPr>
          <a:xfrm>
            <a:off x="10936172" y="1870339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16315EC-E534-5A49-EE97-98B05C6807CE}"/>
              </a:ext>
            </a:extLst>
          </p:cNvPr>
          <p:cNvSpPr/>
          <p:nvPr/>
        </p:nvSpPr>
        <p:spPr>
          <a:xfrm>
            <a:off x="10725026" y="2847829"/>
            <a:ext cx="422293" cy="44857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353105-9127-70E8-3737-3ED8E211CEB9}"/>
              </a:ext>
            </a:extLst>
          </p:cNvPr>
          <p:cNvSpPr/>
          <p:nvPr/>
        </p:nvSpPr>
        <p:spPr>
          <a:xfrm>
            <a:off x="9486626" y="2742001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자유형 25">
            <a:extLst>
              <a:ext uri="{FF2B5EF4-FFF2-40B4-BE49-F238E27FC236}">
                <a16:creationId xmlns:a16="http://schemas.microsoft.com/office/drawing/2014/main" id="{37F927C4-C55F-A4DE-427B-C07E83C26756}"/>
              </a:ext>
            </a:extLst>
          </p:cNvPr>
          <p:cNvSpPr/>
          <p:nvPr/>
        </p:nvSpPr>
        <p:spPr>
          <a:xfrm>
            <a:off x="8835453" y="597600"/>
            <a:ext cx="2836334" cy="3488267"/>
          </a:xfrm>
          <a:custGeom>
            <a:avLst/>
            <a:gdLst>
              <a:gd name="csX0" fmla="*/ 1469872 w 2836334"/>
              <a:gd name="csY0" fmla="*/ 175082 h 3488267"/>
              <a:gd name="csX1" fmla="*/ 385015 w 2836334"/>
              <a:gd name="csY1" fmla="*/ 1259939 h 3488267"/>
              <a:gd name="csX2" fmla="*/ 1469872 w 2836334"/>
              <a:gd name="csY2" fmla="*/ 2344796 h 3488267"/>
              <a:gd name="csX3" fmla="*/ 2554729 w 2836334"/>
              <a:gd name="csY3" fmla="*/ 1259939 h 3488267"/>
              <a:gd name="csX4" fmla="*/ 1469872 w 2836334"/>
              <a:gd name="csY4" fmla="*/ 175082 h 3488267"/>
              <a:gd name="csX5" fmla="*/ 0 w 2836334"/>
              <a:gd name="csY5" fmla="*/ 0 h 3488267"/>
              <a:gd name="csX6" fmla="*/ 2836334 w 2836334"/>
              <a:gd name="csY6" fmla="*/ 0 h 3488267"/>
              <a:gd name="csX7" fmla="*/ 2836334 w 2836334"/>
              <a:gd name="csY7" fmla="*/ 3488267 h 3488267"/>
              <a:gd name="csX8" fmla="*/ 0 w 2836334"/>
              <a:gd name="csY8" fmla="*/ 3488267 h 348826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2836334" h="3488267">
                <a:moveTo>
                  <a:pt x="1469872" y="175082"/>
                </a:moveTo>
                <a:cubicBezTo>
                  <a:pt x="870722" y="175082"/>
                  <a:pt x="385015" y="660789"/>
                  <a:pt x="385015" y="1259939"/>
                </a:cubicBezTo>
                <a:cubicBezTo>
                  <a:pt x="385015" y="1859089"/>
                  <a:pt x="870722" y="2344796"/>
                  <a:pt x="1469872" y="2344796"/>
                </a:cubicBezTo>
                <a:cubicBezTo>
                  <a:pt x="2069022" y="2344796"/>
                  <a:pt x="2554729" y="1859089"/>
                  <a:pt x="2554729" y="1259939"/>
                </a:cubicBezTo>
                <a:cubicBezTo>
                  <a:pt x="2554729" y="660789"/>
                  <a:pt x="2069022" y="175082"/>
                  <a:pt x="1469872" y="175082"/>
                </a:cubicBezTo>
                <a:close/>
                <a:moveTo>
                  <a:pt x="0" y="0"/>
                </a:moveTo>
                <a:lnTo>
                  <a:pt x="2836334" y="0"/>
                </a:lnTo>
                <a:lnTo>
                  <a:pt x="2836334" y="3488267"/>
                </a:lnTo>
                <a:lnTo>
                  <a:pt x="0" y="3488267"/>
                </a:lnTo>
                <a:close/>
              </a:path>
            </a:pathLst>
          </a:cu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3773DF-F4B0-0C60-EFDE-EB88DC3EF058}"/>
              </a:ext>
            </a:extLst>
          </p:cNvPr>
          <p:cNvSpPr txBox="1"/>
          <p:nvPr/>
        </p:nvSpPr>
        <p:spPr>
          <a:xfrm>
            <a:off x="3284604" y="4000633"/>
            <a:ext cx="21534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케이스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endParaRPr kumimoji="1" lang="en-US" altLang="ko-KR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어노테이션이 모자란 경우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049A30-5B37-79BF-B595-A598C1F8139F}"/>
              </a:ext>
            </a:extLst>
          </p:cNvPr>
          <p:cNvSpPr txBox="1"/>
          <p:nvPr/>
        </p:nvSpPr>
        <p:spPr>
          <a:xfrm>
            <a:off x="6132972" y="4000633"/>
            <a:ext cx="22757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케이스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</a:p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어노테이션이 중복되는 경우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6612F7-D5EE-B3C8-1281-A5C78F16226B}"/>
              </a:ext>
            </a:extLst>
          </p:cNvPr>
          <p:cNvSpPr txBox="1"/>
          <p:nvPr/>
        </p:nvSpPr>
        <p:spPr>
          <a:xfrm>
            <a:off x="9103682" y="4000633"/>
            <a:ext cx="22757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오류 케이스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3</a:t>
            </a:r>
          </a:p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어노테이션이 어이없는 경우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CC4ED13-E722-273C-62CD-B8C4EEC1CE9C}"/>
              </a:ext>
            </a:extLst>
          </p:cNvPr>
          <p:cNvSpPr txBox="1"/>
          <p:nvPr/>
        </p:nvSpPr>
        <p:spPr>
          <a:xfrm>
            <a:off x="508418" y="4000633"/>
            <a:ext cx="20168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정상 케이스</a:t>
            </a:r>
            <a:endParaRPr kumimoji="1" lang="en-US" altLang="ko-KR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56AA8B1-5ED3-654D-67DC-9E571F1AB514}"/>
              </a:ext>
            </a:extLst>
          </p:cNvPr>
          <p:cNvSpPr txBox="1"/>
          <p:nvPr/>
        </p:nvSpPr>
        <p:spPr>
          <a:xfrm>
            <a:off x="3284604" y="4864854"/>
            <a:ext cx="23988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이미지 경로명을 재조합하여 실제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json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경로와 비교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·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대조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61D5FE6-4750-664B-A116-962F21038D85}"/>
              </a:ext>
            </a:extLst>
          </p:cNvPr>
          <p:cNvSpPr txBox="1"/>
          <p:nvPr/>
        </p:nvSpPr>
        <p:spPr>
          <a:xfrm>
            <a:off x="6132972" y="4864854"/>
            <a:ext cx="21534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추출하여 비교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·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대조</a:t>
            </a:r>
            <a:endParaRPr kumimoji="1" lang="en-US" altLang="ko-KR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육안으로 식별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F3F831-A829-BB78-DED4-D2EFBFD51383}"/>
              </a:ext>
            </a:extLst>
          </p:cNvPr>
          <p:cNvSpPr txBox="1"/>
          <p:nvPr/>
        </p:nvSpPr>
        <p:spPr>
          <a:xfrm>
            <a:off x="9103682" y="4864854"/>
            <a:ext cx="21534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육안으로 식별</a:t>
            </a:r>
          </a:p>
        </p:txBody>
      </p:sp>
    </p:spTree>
    <p:extLst>
      <p:ext uri="{BB962C8B-B14F-4D97-AF65-F5344CB8AC3E}">
        <p14:creationId xmlns:p14="http://schemas.microsoft.com/office/powerpoint/2010/main" val="3589433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AD9518-4A18-83C7-E5C1-EB338FA60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07F8839-7F06-5013-D02E-CEE8734ADFCF}"/>
              </a:ext>
            </a:extLst>
          </p:cNvPr>
          <p:cNvSpPr txBox="1"/>
          <p:nvPr/>
        </p:nvSpPr>
        <p:spPr>
          <a:xfrm>
            <a:off x="10451222" y="-400110"/>
            <a:ext cx="14542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000">
                <a:latin typeface="ComicShannsMono Nerd Font" panose="02000009000000000000" pitchFamily="49" charset="0"/>
              </a:rPr>
              <a:t>FULL_DICT</a:t>
            </a:r>
            <a:endParaRPr kumimoji="1" lang="ko-KR" altLang="en-US" sz="2000">
              <a:latin typeface="ComicShannsMono Nerd Font" panose="02000009000000000000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B751C4-3D5B-2B4A-A0B7-8EDE1C1606B8}"/>
              </a:ext>
            </a:extLst>
          </p:cNvPr>
          <p:cNvSpPr txBox="1"/>
          <p:nvPr/>
        </p:nvSpPr>
        <p:spPr>
          <a:xfrm>
            <a:off x="808040" y="568119"/>
            <a:ext cx="22165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 식별</a:t>
            </a:r>
          </a:p>
        </p:txBody>
      </p:sp>
      <p:pic>
        <p:nvPicPr>
          <p:cNvPr id="23" name="그림 22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3F5197C-52AF-F1CB-6875-AA9438EF5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0112" y="3143265"/>
            <a:ext cx="1325955" cy="173987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7272E38-3695-405F-0169-8CC26C4A3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228" y="1458882"/>
            <a:ext cx="2750366" cy="254969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4A82405-6829-C4E8-2C06-BD50ED25C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0717" y="1440332"/>
            <a:ext cx="2353264" cy="258679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1C9625A-D928-42DA-E5E4-67D0F06FA6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8939" y="4070687"/>
            <a:ext cx="2419554" cy="25872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7A4071A-A47A-3A36-C1DD-9E3EE5247C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93892" y="4069843"/>
            <a:ext cx="2413620" cy="26002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C66BD87-A589-6AFE-BBFA-36E5F81957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8649" y="1455597"/>
            <a:ext cx="2401582" cy="260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5063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6194A-AC9B-8BC8-5A6A-E33353F44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E39FF9A-2A57-1662-9521-51889CBA5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2288" y="3322591"/>
            <a:ext cx="564578" cy="74082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B03A89-F5EF-F8E3-3764-A63F5A03B5FA}"/>
              </a:ext>
            </a:extLst>
          </p:cNvPr>
          <p:cNvSpPr txBox="1"/>
          <p:nvPr/>
        </p:nvSpPr>
        <p:spPr>
          <a:xfrm>
            <a:off x="7600237" y="481764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102BFD-6649-130E-82D4-286B9AB80647}"/>
              </a:ext>
            </a:extLst>
          </p:cNvPr>
          <p:cNvSpPr txBox="1"/>
          <p:nvPr/>
        </p:nvSpPr>
        <p:spPr>
          <a:xfrm>
            <a:off x="192850" y="291083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ADBC8B-AD99-7D08-0A7D-EC8456A7AFEB}"/>
              </a:ext>
            </a:extLst>
          </p:cNvPr>
          <p:cNvSpPr txBox="1"/>
          <p:nvPr/>
        </p:nvSpPr>
        <p:spPr>
          <a:xfrm>
            <a:off x="2214182" y="3456105"/>
            <a:ext cx="132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F4CE29-E162-E574-AFAF-F2A8129CD259}"/>
              </a:ext>
            </a:extLst>
          </p:cNvPr>
          <p:cNvSpPr txBox="1"/>
          <p:nvPr/>
        </p:nvSpPr>
        <p:spPr>
          <a:xfrm>
            <a:off x="2214182" y="2453345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8C1045-078E-93CE-0022-8CA17161DEEE}"/>
              </a:ext>
            </a:extLst>
          </p:cNvPr>
          <p:cNvSpPr txBox="1"/>
          <p:nvPr/>
        </p:nvSpPr>
        <p:spPr>
          <a:xfrm>
            <a:off x="2214182" y="1437405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DA4C00-EFC2-645E-6540-9B99C7CF70FF}"/>
              </a:ext>
            </a:extLst>
          </p:cNvPr>
          <p:cNvSpPr txBox="1"/>
          <p:nvPr/>
        </p:nvSpPr>
        <p:spPr>
          <a:xfrm>
            <a:off x="192850" y="660415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solidFill>
                <a:srgbClr val="0070C0"/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F33E729-CF72-07CC-5FAE-E9A398E194AC}"/>
              </a:ext>
            </a:extLst>
          </p:cNvPr>
          <p:cNvCxnSpPr>
            <a:cxnSpLocks/>
            <a:stCxn id="12" idx="2"/>
            <a:endCxn id="8" idx="1"/>
          </p:cNvCxnSpPr>
          <p:nvPr/>
        </p:nvCxnSpPr>
        <p:spPr>
          <a:xfrm>
            <a:off x="981688" y="1029747"/>
            <a:ext cx="1232494" cy="160826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0AEFB1B-A427-6393-FCC7-21120AEBE591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>
            <a:off x="3538583" y="3640771"/>
            <a:ext cx="4061654" cy="1361543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13A1411-166F-30CB-6057-CB22DF35683C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8325756" y="5186980"/>
            <a:ext cx="1" cy="947372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CA12729-9FC8-4027-E82D-AE621DDDA2AE}"/>
              </a:ext>
            </a:extLst>
          </p:cNvPr>
          <p:cNvSpPr txBox="1"/>
          <p:nvPr/>
        </p:nvSpPr>
        <p:spPr>
          <a:xfrm>
            <a:off x="7998093" y="6134352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82C135-43BB-1B8F-3268-27BFAE62CE23}"/>
              </a:ext>
            </a:extLst>
          </p:cNvPr>
          <p:cNvSpPr txBox="1"/>
          <p:nvPr/>
        </p:nvSpPr>
        <p:spPr>
          <a:xfrm>
            <a:off x="4740482" y="3456105"/>
            <a:ext cx="1867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4683B25-E3C0-7FD9-59DF-D69986C1D13F}"/>
              </a:ext>
            </a:extLst>
          </p:cNvPr>
          <p:cNvCxnSpPr>
            <a:cxnSpLocks/>
            <a:stCxn id="12" idx="2"/>
            <a:endCxn id="10" idx="1"/>
          </p:cNvCxnSpPr>
          <p:nvPr/>
        </p:nvCxnSpPr>
        <p:spPr>
          <a:xfrm>
            <a:off x="981688" y="1029747"/>
            <a:ext cx="1232494" cy="59232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F88DE159-1333-4504-300B-959C94120EB8}"/>
              </a:ext>
            </a:extLst>
          </p:cNvPr>
          <p:cNvCxnSpPr>
            <a:cxnSpLocks/>
            <a:stCxn id="12" idx="2"/>
            <a:endCxn id="6" idx="1"/>
          </p:cNvCxnSpPr>
          <p:nvPr/>
        </p:nvCxnSpPr>
        <p:spPr>
          <a:xfrm>
            <a:off x="981688" y="1029747"/>
            <a:ext cx="1232494" cy="261102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08B1C95C-3D65-5B6F-C60D-77913B0FE930}"/>
              </a:ext>
            </a:extLst>
          </p:cNvPr>
          <p:cNvCxnSpPr>
            <a:cxnSpLocks/>
            <a:stCxn id="6" idx="3"/>
            <a:endCxn id="29" idx="1"/>
          </p:cNvCxnSpPr>
          <p:nvPr/>
        </p:nvCxnSpPr>
        <p:spPr>
          <a:xfrm flipV="1">
            <a:off x="3538583" y="3625382"/>
            <a:ext cx="1201899" cy="1538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D1CC6A5-DF64-46A0-449B-FC1BF4B91D69}"/>
              </a:ext>
            </a:extLst>
          </p:cNvPr>
          <p:cNvCxnSpPr>
            <a:cxnSpLocks/>
            <a:stCxn id="8" idx="3"/>
            <a:endCxn id="35" idx="1"/>
          </p:cNvCxnSpPr>
          <p:nvPr/>
        </p:nvCxnSpPr>
        <p:spPr>
          <a:xfrm>
            <a:off x="3918495" y="2638011"/>
            <a:ext cx="3681742" cy="100276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2A8831C-E032-CD7A-B840-9737F8A1AE84}"/>
              </a:ext>
            </a:extLst>
          </p:cNvPr>
          <p:cNvCxnSpPr>
            <a:cxnSpLocks/>
            <a:stCxn id="10" idx="3"/>
            <a:endCxn id="35" idx="1"/>
          </p:cNvCxnSpPr>
          <p:nvPr/>
        </p:nvCxnSpPr>
        <p:spPr>
          <a:xfrm>
            <a:off x="3285309" y="1622071"/>
            <a:ext cx="4314928" cy="2018700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F67D3B8-13FA-2290-2E99-1DCC6EACB963}"/>
              </a:ext>
            </a:extLst>
          </p:cNvPr>
          <p:cNvSpPr txBox="1"/>
          <p:nvPr/>
        </p:nvSpPr>
        <p:spPr>
          <a:xfrm>
            <a:off x="7600237" y="3456105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089560A-023D-0C4D-B662-3F517A91962D}"/>
              </a:ext>
            </a:extLst>
          </p:cNvPr>
          <p:cNvCxnSpPr>
            <a:cxnSpLocks/>
            <a:stCxn id="29" idx="3"/>
            <a:endCxn id="35" idx="1"/>
          </p:cNvCxnSpPr>
          <p:nvPr/>
        </p:nvCxnSpPr>
        <p:spPr>
          <a:xfrm>
            <a:off x="6608301" y="3625382"/>
            <a:ext cx="991936" cy="15389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4E992EC0-A1A4-6EF4-7CA8-63FB941C205D}"/>
              </a:ext>
            </a:extLst>
          </p:cNvPr>
          <p:cNvCxnSpPr>
            <a:cxnSpLocks/>
            <a:stCxn id="35" idx="2"/>
            <a:endCxn id="4" idx="0"/>
          </p:cNvCxnSpPr>
          <p:nvPr/>
        </p:nvCxnSpPr>
        <p:spPr>
          <a:xfrm>
            <a:off x="8325757" y="3825437"/>
            <a:ext cx="0" cy="992211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165F05-1298-8304-7276-A47FB9627DD7}"/>
              </a:ext>
            </a:extLst>
          </p:cNvPr>
          <p:cNvSpPr txBox="1"/>
          <p:nvPr/>
        </p:nvSpPr>
        <p:spPr>
          <a:xfrm>
            <a:off x="1824905" y="291083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F37245-586A-5D19-FC43-5D8F3A537D6F}"/>
              </a:ext>
            </a:extLst>
          </p:cNvPr>
          <p:cNvSpPr txBox="1"/>
          <p:nvPr/>
        </p:nvSpPr>
        <p:spPr>
          <a:xfrm>
            <a:off x="1776013" y="660415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B44A06-FEB8-F91B-DE38-055E996D9119}"/>
              </a:ext>
            </a:extLst>
          </p:cNvPr>
          <p:cNvSpPr txBox="1"/>
          <p:nvPr/>
        </p:nvSpPr>
        <p:spPr>
          <a:xfrm>
            <a:off x="3479034" y="3208291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203EB8-4093-CADC-EFA1-EBAEB7D1BFD8}"/>
              </a:ext>
            </a:extLst>
          </p:cNvPr>
          <p:cNvSpPr txBox="1"/>
          <p:nvPr/>
        </p:nvSpPr>
        <p:spPr>
          <a:xfrm>
            <a:off x="3495462" y="2255787"/>
            <a:ext cx="362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294B20-DF29-96F7-CDE1-DEDD833B476A}"/>
              </a:ext>
            </a:extLst>
          </p:cNvPr>
          <p:cNvSpPr txBox="1"/>
          <p:nvPr/>
        </p:nvSpPr>
        <p:spPr>
          <a:xfrm>
            <a:off x="3310540" y="1210223"/>
            <a:ext cx="292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FEA52D5-3A1F-F64B-CA1C-B44BAFC33C29}"/>
              </a:ext>
            </a:extLst>
          </p:cNvPr>
          <p:cNvSpPr txBox="1"/>
          <p:nvPr/>
        </p:nvSpPr>
        <p:spPr>
          <a:xfrm>
            <a:off x="2214182" y="4485224"/>
            <a:ext cx="1755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59551BE-6BF5-B26B-7353-AED07E194EE1}"/>
              </a:ext>
            </a:extLst>
          </p:cNvPr>
          <p:cNvCxnSpPr>
            <a:cxnSpLocks/>
            <a:stCxn id="12" idx="2"/>
            <a:endCxn id="32" idx="1"/>
          </p:cNvCxnSpPr>
          <p:nvPr/>
        </p:nvCxnSpPr>
        <p:spPr>
          <a:xfrm>
            <a:off x="981688" y="1029747"/>
            <a:ext cx="1232494" cy="362475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C8172AC-BBFC-DA41-0B70-DB9FA9B2D605}"/>
              </a:ext>
            </a:extLst>
          </p:cNvPr>
          <p:cNvSpPr txBox="1"/>
          <p:nvPr/>
        </p:nvSpPr>
        <p:spPr>
          <a:xfrm>
            <a:off x="3046630" y="320238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8675FA-6B1E-2C04-4CA8-C9CD054B33B3}"/>
              </a:ext>
            </a:extLst>
          </p:cNvPr>
          <p:cNvSpPr txBox="1"/>
          <p:nvPr/>
        </p:nvSpPr>
        <p:spPr>
          <a:xfrm>
            <a:off x="3201792" y="2248622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4E62EC6-F98F-6673-C833-2DCC57A2BA4B}"/>
              </a:ext>
            </a:extLst>
          </p:cNvPr>
          <p:cNvSpPr txBox="1"/>
          <p:nvPr/>
        </p:nvSpPr>
        <p:spPr>
          <a:xfrm>
            <a:off x="2784049" y="1204107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8F6F9D-DB29-33E4-D7A4-C1F6EEF9CC49}"/>
              </a:ext>
            </a:extLst>
          </p:cNvPr>
          <p:cNvSpPr txBox="1"/>
          <p:nvPr/>
        </p:nvSpPr>
        <p:spPr>
          <a:xfrm>
            <a:off x="3475752" y="4267322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CCB245F-AC63-AEBC-6CEB-3ECA695ED76C}"/>
              </a:ext>
            </a:extLst>
          </p:cNvPr>
          <p:cNvSpPr txBox="1"/>
          <p:nvPr/>
        </p:nvSpPr>
        <p:spPr>
          <a:xfrm>
            <a:off x="3167228" y="4252298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3B0B4C7-FD93-D8EF-268E-2CCE66CA0CDA}"/>
              </a:ext>
            </a:extLst>
          </p:cNvPr>
          <p:cNvSpPr txBox="1"/>
          <p:nvPr/>
        </p:nvSpPr>
        <p:spPr>
          <a:xfrm>
            <a:off x="6493056" y="3280763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C68437-5AA0-FCCA-DC42-912C5935335E}"/>
              </a:ext>
            </a:extLst>
          </p:cNvPr>
          <p:cNvSpPr txBox="1"/>
          <p:nvPr/>
        </p:nvSpPr>
        <p:spPr>
          <a:xfrm>
            <a:off x="6213857" y="327511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FAF869-172B-7BA4-4244-1891F81683D5}"/>
              </a:ext>
            </a:extLst>
          </p:cNvPr>
          <p:cNvSpPr txBox="1"/>
          <p:nvPr/>
        </p:nvSpPr>
        <p:spPr>
          <a:xfrm>
            <a:off x="8906782" y="4573285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C1A9F0E-013B-BDCA-4C91-79CED8E8E15C}"/>
              </a:ext>
            </a:extLst>
          </p:cNvPr>
          <p:cNvSpPr txBox="1"/>
          <p:nvPr/>
        </p:nvSpPr>
        <p:spPr>
          <a:xfrm>
            <a:off x="8447105" y="4575144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4BD2E4B8-4D67-50D0-F0C1-E3F79703B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57" y="7131984"/>
            <a:ext cx="1197702" cy="1110316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8BF189B7-5BEE-843B-B213-D6D92DE21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929" y="7115632"/>
            <a:ext cx="1024776" cy="1126471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755B09BE-3474-F273-13D8-C46A28056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9621" y="7115632"/>
            <a:ext cx="1053643" cy="1126668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EE411891-74FD-9C75-2E8D-DAE414998E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1560" y="7109987"/>
            <a:ext cx="1051059" cy="1132313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6B8C5BFE-D108-66CB-B34C-889EE8B9C1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28752" y="7112710"/>
            <a:ext cx="1045817" cy="1132313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A28A09BB-9118-E44D-88CE-02AFA9848547}"/>
              </a:ext>
            </a:extLst>
          </p:cNvPr>
          <p:cNvSpPr txBox="1"/>
          <p:nvPr/>
        </p:nvSpPr>
        <p:spPr>
          <a:xfrm>
            <a:off x="6309545" y="271880"/>
            <a:ext cx="28497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{image_path: [annot_path_1,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annot_path_2,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…]     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97C94D-7554-618B-463E-6E2668F036D9}"/>
              </a:ext>
            </a:extLst>
          </p:cNvPr>
          <p:cNvSpPr txBox="1"/>
          <p:nvPr/>
        </p:nvSpPr>
        <p:spPr>
          <a:xfrm>
            <a:off x="3731482" y="3469285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B39C92-BC81-B652-1162-1B074D055504}"/>
              </a:ext>
            </a:extLst>
          </p:cNvPr>
          <p:cNvSpPr txBox="1"/>
          <p:nvPr/>
        </p:nvSpPr>
        <p:spPr>
          <a:xfrm>
            <a:off x="990239" y="1368356"/>
            <a:ext cx="969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pic>
        <p:nvPicPr>
          <p:cNvPr id="130" name="그림 129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2968520-711C-AD1A-C3CF-2AE0D83C3C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27440" y="2308846"/>
            <a:ext cx="568177" cy="745545"/>
          </a:xfrm>
          <a:prstGeom prst="rect">
            <a:avLst/>
          </a:prstGeom>
        </p:spPr>
      </p:pic>
      <p:pic>
        <p:nvPicPr>
          <p:cNvPr id="132" name="그림 131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530E8BC-56BA-07DC-81B2-6C699ACC1A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22288" y="1153327"/>
            <a:ext cx="564578" cy="73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40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44AEF-B15C-ABC1-FBBC-EF213D1311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4E87F9-38B1-064F-C201-D6FDF9ACD814}"/>
              </a:ext>
            </a:extLst>
          </p:cNvPr>
          <p:cNvSpPr txBox="1"/>
          <p:nvPr/>
        </p:nvSpPr>
        <p:spPr>
          <a:xfrm>
            <a:off x="6755706" y="484240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AA73D2-9703-604F-960A-77B92873CBEB}"/>
              </a:ext>
            </a:extLst>
          </p:cNvPr>
          <p:cNvSpPr txBox="1"/>
          <p:nvPr/>
        </p:nvSpPr>
        <p:spPr>
          <a:xfrm>
            <a:off x="485688" y="291083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EEB04-D925-7A13-8667-42E01E29C9F6}"/>
              </a:ext>
            </a:extLst>
          </p:cNvPr>
          <p:cNvSpPr txBox="1"/>
          <p:nvPr/>
        </p:nvSpPr>
        <p:spPr>
          <a:xfrm>
            <a:off x="4539517" y="2054413"/>
            <a:ext cx="1324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E2B2E5-1E1B-4372-5A0E-C2EEFAB12B16}"/>
              </a:ext>
            </a:extLst>
          </p:cNvPr>
          <p:cNvSpPr txBox="1"/>
          <p:nvPr/>
        </p:nvSpPr>
        <p:spPr>
          <a:xfrm>
            <a:off x="2322647" y="2058256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0D192-1CB1-61CB-93D8-6462EEEF5AC3}"/>
              </a:ext>
            </a:extLst>
          </p:cNvPr>
          <p:cNvSpPr txBox="1"/>
          <p:nvPr/>
        </p:nvSpPr>
        <p:spPr>
          <a:xfrm>
            <a:off x="738962" y="205825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00F3C7-C4A6-A9B5-78FB-F8D707AA2C2F}"/>
              </a:ext>
            </a:extLst>
          </p:cNvPr>
          <p:cNvSpPr txBox="1"/>
          <p:nvPr/>
        </p:nvSpPr>
        <p:spPr>
          <a:xfrm>
            <a:off x="485688" y="660415"/>
            <a:ext cx="1577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annot_paths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2586FEC-0869-CBE6-3F85-AC3DE65A035F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1274526" y="1029747"/>
            <a:ext cx="1900278" cy="88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C0F4052-48EB-0008-31A9-A884A2DCDB73}"/>
              </a:ext>
            </a:extLst>
          </p:cNvPr>
          <p:cNvSpPr txBox="1"/>
          <p:nvPr/>
        </p:nvSpPr>
        <p:spPr>
          <a:xfrm>
            <a:off x="0" y="1368356"/>
            <a:ext cx="1477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51602D6-27F9-2033-C1FB-EF48305BA99D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5201718" y="2423745"/>
            <a:ext cx="2279508" cy="24186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0AEB588-D0A0-0689-BD32-872A80C34C7F}"/>
              </a:ext>
            </a:extLst>
          </p:cNvPr>
          <p:cNvSpPr txBox="1"/>
          <p:nvPr/>
        </p:nvSpPr>
        <p:spPr>
          <a:xfrm>
            <a:off x="4376945" y="2762354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4782620-91E0-7E89-D6AA-DC7365FD9169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7481225" y="5211740"/>
            <a:ext cx="1" cy="9226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B890DE5-AAF4-E758-57D2-003B3C795B73}"/>
              </a:ext>
            </a:extLst>
          </p:cNvPr>
          <p:cNvSpPr txBox="1"/>
          <p:nvPr/>
        </p:nvSpPr>
        <p:spPr>
          <a:xfrm>
            <a:off x="7153562" y="6234728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CDD0FC-8FF9-AC77-D001-9C8794EDCD8C}"/>
              </a:ext>
            </a:extLst>
          </p:cNvPr>
          <p:cNvSpPr txBox="1"/>
          <p:nvPr/>
        </p:nvSpPr>
        <p:spPr>
          <a:xfrm>
            <a:off x="4363987" y="3448411"/>
            <a:ext cx="1675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73C5F4B-0051-5167-2E40-3B8C8B6429D5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1274526" y="1029747"/>
            <a:ext cx="0" cy="8899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0171417-104C-A4C6-366C-23F67A99FB06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1274526" y="1029747"/>
            <a:ext cx="3927192" cy="886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7982FFD-64D9-4EF8-B4E7-0B876FA529A8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5201717" y="2423745"/>
            <a:ext cx="1" cy="10246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E26AD01E-0DF7-33B2-7E39-A379833A3752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3174804" y="2427588"/>
            <a:ext cx="2026914" cy="2414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BAA61B64-E21F-D267-647B-113A7EF34BDF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1274526" y="2427588"/>
            <a:ext cx="3927192" cy="24148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C2F33DB-099C-BB5B-0926-D980C4BEA1B8}"/>
              </a:ext>
            </a:extLst>
          </p:cNvPr>
          <p:cNvSpPr txBox="1"/>
          <p:nvPr/>
        </p:nvSpPr>
        <p:spPr>
          <a:xfrm>
            <a:off x="4476198" y="4842408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915BBFDD-F567-59E4-07CD-9FA07AFA3475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5201717" y="3756188"/>
            <a:ext cx="1" cy="10862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6A3AF1F-68F7-4F6D-62BF-99E8ED978079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5927237" y="5027074"/>
            <a:ext cx="8284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96E7F851-9B20-C9CB-53DE-676E92A53373}"/>
              </a:ext>
            </a:extLst>
          </p:cNvPr>
          <p:cNvSpPr txBox="1"/>
          <p:nvPr/>
        </p:nvSpPr>
        <p:spPr>
          <a:xfrm>
            <a:off x="72467" y="4103744"/>
            <a:ext cx="28497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{image_path: [annot_path_1,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annot_path_2,</a:t>
            </a:r>
          </a:p>
          <a:p>
            <a:pPr algn="r"/>
            <a:r>
              <a:rPr kumimoji="1" lang="en-US" altLang="ko-KR" sz="1400">
                <a:latin typeface="ComicShannsMono Nerd Font" panose="02000009000000000000" pitchFamily="49" charset="0"/>
              </a:rPr>
              <a:t>…]     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A1C5D-FAC3-3066-5CB6-3A8C0FEE5DEE}"/>
              </a:ext>
            </a:extLst>
          </p:cNvPr>
          <p:cNvSpPr txBox="1"/>
          <p:nvPr/>
        </p:nvSpPr>
        <p:spPr>
          <a:xfrm>
            <a:off x="2329179" y="320127"/>
            <a:ext cx="5352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ko-KR" sz="1400">
                <a:solidFill>
                  <a:schemeClr val="bg2">
                    <a:lumMod val="75000"/>
                  </a:schemeClr>
                </a:solidFill>
                <a:latin typeface="ComicShannsMono Nerd Font" panose="02000009000000000000" pitchFamily="49" charset="0"/>
              </a:rPr>
              <a:t>K-</a:t>
            </a:r>
            <a:r>
              <a:rPr kumimoji="1" lang="en" altLang="ko-KR" sz="1400" b="1">
                <a:latin typeface="ComicShannsMono Nerd Font" panose="02000009000000000000" pitchFamily="49" charset="0"/>
              </a:rPr>
              <a:t>001900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 b="1">
                <a:latin typeface="ComicShannsMono Nerd Font" panose="02000009000000000000" pitchFamily="49" charset="0"/>
              </a:rPr>
              <a:t>016548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 b="1">
                <a:latin typeface="ComicShannsMono Nerd Font" panose="02000009000000000000" pitchFamily="49" charset="0"/>
              </a:rPr>
              <a:t>019607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-</a:t>
            </a:r>
            <a:r>
              <a:rPr kumimoji="1" lang="en" altLang="ko-KR" sz="1400" b="1">
                <a:latin typeface="ComicShannsMono Nerd Font" panose="02000009000000000000" pitchFamily="49" charset="0"/>
              </a:rPr>
              <a:t>029451</a:t>
            </a:r>
            <a:r>
              <a:rPr lang="en" altLang="ko-KR" sz="1400">
                <a:solidFill>
                  <a:schemeClr val="bg2">
                    <a:lumMod val="75000"/>
                  </a:schemeClr>
                </a:solidFill>
                <a:latin typeface="ComicShannsMono Nerd Font" panose="02000009000000000000" pitchFamily="49" charset="0"/>
              </a:rPr>
              <a:t>_0_2_0_2_70_000_200</a:t>
            </a:r>
            <a:r>
              <a:rPr lang="en" altLang="ko-KR" sz="1400">
                <a:latin typeface="ComicShannsMono Nerd Font" panose="02000009000000000000" pitchFamily="49" charset="0"/>
              </a:rPr>
              <a:t>.png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D831D4-0316-4693-EDC3-083BFFC1BFEA}"/>
              </a:ext>
            </a:extLst>
          </p:cNvPr>
          <p:cNvSpPr txBox="1"/>
          <p:nvPr/>
        </p:nvSpPr>
        <p:spPr>
          <a:xfrm>
            <a:off x="2329179" y="723648"/>
            <a:ext cx="124532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" altLang="ko-KR" sz="1400">
                <a:latin typeface="ComicShannsMono Nerd Font" panose="02000009000000000000" pitchFamily="49" charset="0"/>
              </a:rPr>
              <a:t>K-001900-016548-019607-029451_json/K-</a:t>
            </a:r>
            <a:r>
              <a:rPr kumimoji="1" lang="en" altLang="ko-KR" sz="1400">
                <a:highlight>
                  <a:srgbClr val="FFFF00"/>
                </a:highlight>
                <a:latin typeface="ComicShannsMono Nerd Font" panose="02000009000000000000" pitchFamily="49" charset="0"/>
              </a:rPr>
              <a:t>001900</a:t>
            </a:r>
            <a:r>
              <a:rPr kumimoji="1" lang="en" altLang="ko-KR" sz="1400">
                <a:latin typeface="ComicShannsMono Nerd Font" panose="02000009000000000000" pitchFamily="49" charset="0"/>
              </a:rPr>
              <a:t>/K-001900-016548-019607-029451_0_2_0_2_70_000_200.json</a:t>
            </a:r>
            <a:endParaRPr kumimoji="1" lang="ko-KR" altLang="en-US" sz="1400">
              <a:latin typeface="ComicShannsMono Nerd Font" panose="02000009000000000000" pitchFamily="49" charset="0"/>
            </a:endParaRPr>
          </a:p>
        </p:txBody>
      </p:sp>
      <p:pic>
        <p:nvPicPr>
          <p:cNvPr id="9" name="그림 8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134FC6C-DFAE-EC2C-23A5-785153F53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8909" y="2183202"/>
            <a:ext cx="2398803" cy="3145971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0333475-ADCF-A86F-1310-329145881972}"/>
              </a:ext>
            </a:extLst>
          </p:cNvPr>
          <p:cNvSpPr/>
          <p:nvPr/>
        </p:nvSpPr>
        <p:spPr>
          <a:xfrm>
            <a:off x="9452011" y="2732827"/>
            <a:ext cx="845861" cy="633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0E49EBF-6D52-81A6-7604-07EB1E519743}"/>
              </a:ext>
            </a:extLst>
          </p:cNvPr>
          <p:cNvSpPr/>
          <p:nvPr/>
        </p:nvSpPr>
        <p:spPr>
          <a:xfrm>
            <a:off x="10748012" y="2889055"/>
            <a:ext cx="364694" cy="3539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2A02362-BD38-C165-6A8E-51FC13134839}"/>
              </a:ext>
            </a:extLst>
          </p:cNvPr>
          <p:cNvSpPr/>
          <p:nvPr/>
        </p:nvSpPr>
        <p:spPr>
          <a:xfrm>
            <a:off x="10748011" y="4257055"/>
            <a:ext cx="422293" cy="4485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0A11103-0DE7-8731-CEFB-1718347E33B2}"/>
              </a:ext>
            </a:extLst>
          </p:cNvPr>
          <p:cNvSpPr/>
          <p:nvPr/>
        </p:nvSpPr>
        <p:spPr>
          <a:xfrm>
            <a:off x="9509611" y="4151227"/>
            <a:ext cx="544694" cy="554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4985345-A7FD-C042-3C70-1D1AC0798EC3}"/>
              </a:ext>
            </a:extLst>
          </p:cNvPr>
          <p:cNvSpPr txBox="1"/>
          <p:nvPr/>
        </p:nvSpPr>
        <p:spPr>
          <a:xfrm>
            <a:off x="6379032" y="5519157"/>
            <a:ext cx="1102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ComicShannsMono Nerd Font" panose="02000009000000000000" pitchFamily="49" charset="0"/>
                <a:ea typeface="Pretendard" panose="02000503000000020004" pitchFamily="2" charset="-127"/>
                <a:cs typeface="Pretendard" panose="02000503000000020004" pitchFamily="2" charset="-127"/>
              </a:rPr>
              <a:t>data.yaml</a:t>
            </a:r>
            <a:endParaRPr kumimoji="1" lang="ko-KR" altLang="en-US" sz="1400">
              <a:latin typeface="ComicShannsMono Nerd Font" panose="02000009000000000000" pitchFamily="49" charset="0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36955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138328-4973-5CD0-AC3F-7FEDE31ACB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DC6039-53BE-FC55-9D86-63DE34E61EEF}"/>
              </a:ext>
            </a:extLst>
          </p:cNvPr>
          <p:cNvSpPr txBox="1"/>
          <p:nvPr/>
        </p:nvSpPr>
        <p:spPr>
          <a:xfrm>
            <a:off x="8255535" y="4180964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94DF89-F10C-D5DB-C50E-2428CA6DA244}"/>
              </a:ext>
            </a:extLst>
          </p:cNvPr>
          <p:cNvSpPr txBox="1"/>
          <p:nvPr/>
        </p:nvSpPr>
        <p:spPr>
          <a:xfrm>
            <a:off x="2135397" y="1346885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image_paths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37F60C-1A52-45AF-30B5-80F305060B14}"/>
              </a:ext>
            </a:extLst>
          </p:cNvPr>
          <p:cNvSpPr txBox="1"/>
          <p:nvPr/>
        </p:nvSpPr>
        <p:spPr>
          <a:xfrm>
            <a:off x="6039346" y="272329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EDC684-B133-7C50-655C-83904EFE1563}"/>
              </a:ext>
            </a:extLst>
          </p:cNvPr>
          <p:cNvSpPr txBox="1"/>
          <p:nvPr/>
        </p:nvSpPr>
        <p:spPr>
          <a:xfrm>
            <a:off x="3822475" y="2727141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A5644F-6BB3-939F-C3F1-4CDDEFC2CCA7}"/>
              </a:ext>
            </a:extLst>
          </p:cNvPr>
          <p:cNvSpPr txBox="1"/>
          <p:nvPr/>
        </p:nvSpPr>
        <p:spPr>
          <a:xfrm>
            <a:off x="2238792" y="2727141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7F87BC-A9DC-52B2-F948-8CCCDA66B419}"/>
              </a:ext>
            </a:extLst>
          </p:cNvPr>
          <p:cNvSpPr txBox="1"/>
          <p:nvPr/>
        </p:nvSpPr>
        <p:spPr>
          <a:xfrm>
            <a:off x="2135397" y="1574512"/>
            <a:ext cx="12779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annot_paths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B9AB3C0-CA70-292C-15C9-5FFC72CDF5DE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74354" y="1882289"/>
            <a:ext cx="1900278" cy="84485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A0E64A3-3587-D8FB-35D5-F91744D9C2E7}"/>
              </a:ext>
            </a:extLst>
          </p:cNvPr>
          <p:cNvSpPr txBox="1"/>
          <p:nvPr/>
        </p:nvSpPr>
        <p:spPr>
          <a:xfrm>
            <a:off x="1949406" y="2037241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502F96F-0E4A-915F-BCCE-B190A70A6A56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01547" y="3092630"/>
            <a:ext cx="2279508" cy="10883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AD11DA9-BD98-347D-EAFF-020DFA8DD9ED}"/>
              </a:ext>
            </a:extLst>
          </p:cNvPr>
          <p:cNvSpPr txBox="1"/>
          <p:nvPr/>
        </p:nvSpPr>
        <p:spPr>
          <a:xfrm>
            <a:off x="5876774" y="3534633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FD4483A-4B35-D9F7-8B79-598B5336B075}"/>
              </a:ext>
            </a:extLst>
          </p:cNvPr>
          <p:cNvSpPr txBox="1"/>
          <p:nvPr/>
        </p:nvSpPr>
        <p:spPr>
          <a:xfrm>
            <a:off x="5767635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E318ABA2-A11B-BFD5-81E3-4A4FA1ACDB2D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74354" y="1882289"/>
            <a:ext cx="2" cy="844852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0487AD1-D2BD-80DA-3A17-2C6FBBDCD4C5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74354" y="1882289"/>
            <a:ext cx="3927193" cy="84100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C5F081B-3DD3-5666-2F62-941BB7EC5A97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01545" y="3092630"/>
            <a:ext cx="2" cy="1088334"/>
          </a:xfrm>
          <a:prstGeom prst="straightConnector1">
            <a:avLst/>
          </a:prstGeom>
          <a:ln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B0AC445-5226-7791-9CF1-BE57F68E2FEC}"/>
              </a:ext>
            </a:extLst>
          </p:cNvPr>
          <p:cNvSpPr txBox="1"/>
          <p:nvPr/>
        </p:nvSpPr>
        <p:spPr>
          <a:xfrm>
            <a:off x="3331489" y="1346885"/>
            <a:ext cx="481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780F1F-9098-A9AE-64B7-48166DD0096E}"/>
              </a:ext>
            </a:extLst>
          </p:cNvPr>
          <p:cNvSpPr txBox="1"/>
          <p:nvPr/>
        </p:nvSpPr>
        <p:spPr>
          <a:xfrm>
            <a:off x="3293818" y="1574512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8A3977-5B9A-FF05-695E-A461C2494A26}"/>
              </a:ext>
            </a:extLst>
          </p:cNvPr>
          <p:cNvSpPr txBox="1"/>
          <p:nvPr/>
        </p:nvSpPr>
        <p:spPr>
          <a:xfrm>
            <a:off x="7239758" y="2482443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092587-9C1C-87EC-6D82-A8A8AA4F3BCD}"/>
              </a:ext>
            </a:extLst>
          </p:cNvPr>
          <p:cNvSpPr txBox="1"/>
          <p:nvPr/>
        </p:nvSpPr>
        <p:spPr>
          <a:xfrm>
            <a:off x="5228124" y="2492414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1F36FC-FC02-2042-8F79-7B929442F12A}"/>
              </a:ext>
            </a:extLst>
          </p:cNvPr>
          <p:cNvSpPr txBox="1"/>
          <p:nvPr/>
        </p:nvSpPr>
        <p:spPr>
          <a:xfrm>
            <a:off x="3116846" y="2488600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6A522E6-E3FC-3401-B4F5-575342AB4097}"/>
              </a:ext>
            </a:extLst>
          </p:cNvPr>
          <p:cNvSpPr txBox="1"/>
          <p:nvPr/>
        </p:nvSpPr>
        <p:spPr>
          <a:xfrm>
            <a:off x="8103249" y="2707938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bg2">
                    <a:lumMod val="90000"/>
                  </a:schemeClr>
                </a:solidFill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solidFill>
                <a:schemeClr val="bg2">
                  <a:lumMod val="90000"/>
                </a:schemeClr>
              </a:solidFill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C3163B2-39BE-1CA9-D09A-1E994A40F5F9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74354" y="1882289"/>
            <a:ext cx="6206700" cy="82564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E1E4326-C756-F42D-C840-38937FB54886}"/>
              </a:ext>
            </a:extLst>
          </p:cNvPr>
          <p:cNvSpPr txBox="1"/>
          <p:nvPr/>
        </p:nvSpPr>
        <p:spPr>
          <a:xfrm>
            <a:off x="6858250" y="2487809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0E6B5A-C91C-5736-6617-6595E4EAB518}"/>
              </a:ext>
            </a:extLst>
          </p:cNvPr>
          <p:cNvSpPr txBox="1"/>
          <p:nvPr/>
        </p:nvSpPr>
        <p:spPr>
          <a:xfrm>
            <a:off x="4992208" y="2488571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5314258-37E1-D3B5-D988-1FE057DB19CB}"/>
              </a:ext>
            </a:extLst>
          </p:cNvPr>
          <p:cNvSpPr txBox="1"/>
          <p:nvPr/>
        </p:nvSpPr>
        <p:spPr>
          <a:xfrm>
            <a:off x="2651265" y="2492494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29BF17-0CBB-8821-DB29-B65B294694F9}"/>
              </a:ext>
            </a:extLst>
          </p:cNvPr>
          <p:cNvSpPr txBox="1"/>
          <p:nvPr/>
        </p:nvSpPr>
        <p:spPr>
          <a:xfrm>
            <a:off x="9595281" y="2482443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3A0BD1E-A550-3F5A-FB8D-C920D12671DF}"/>
              </a:ext>
            </a:extLst>
          </p:cNvPr>
          <p:cNvSpPr txBox="1"/>
          <p:nvPr/>
        </p:nvSpPr>
        <p:spPr>
          <a:xfrm>
            <a:off x="9373230" y="2492414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bg2">
                    <a:lumMod val="9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bg2">
                  <a:lumMod val="9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6E8DB5B-D7A2-68C3-04AC-8CC46E5812FA}"/>
              </a:ext>
            </a:extLst>
          </p:cNvPr>
          <p:cNvSpPr txBox="1"/>
          <p:nvPr/>
        </p:nvSpPr>
        <p:spPr>
          <a:xfrm>
            <a:off x="7377824" y="3934742"/>
            <a:ext cx="373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16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67410C8-EFF9-EA6B-66C4-219F82D27CAB}"/>
              </a:ext>
            </a:extLst>
          </p:cNvPr>
          <p:cNvSpPr txBox="1"/>
          <p:nvPr/>
        </p:nvSpPr>
        <p:spPr>
          <a:xfrm>
            <a:off x="7186472" y="3934743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4D4736A-C29F-72CC-E400-BD16284B713E}"/>
              </a:ext>
            </a:extLst>
          </p:cNvPr>
          <p:cNvSpPr txBox="1"/>
          <p:nvPr/>
        </p:nvSpPr>
        <p:spPr>
          <a:xfrm>
            <a:off x="9524875" y="3980937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718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D81F0AA-8B95-108B-C979-D6485760BFEF}"/>
              </a:ext>
            </a:extLst>
          </p:cNvPr>
          <p:cNvSpPr txBox="1"/>
          <p:nvPr/>
        </p:nvSpPr>
        <p:spPr>
          <a:xfrm>
            <a:off x="9105608" y="3982947"/>
            <a:ext cx="4764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215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5C9E9FC-EDCA-BB4E-81E2-69E3756F5A9A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4F42A2FD-5C85-20BF-81CD-A30028E50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4258" y="3636797"/>
            <a:ext cx="1882278" cy="201273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122494D6-65F3-E3C0-B1C8-736CB9E0A1CB}"/>
              </a:ext>
            </a:extLst>
          </p:cNvPr>
          <p:cNvSpPr txBox="1"/>
          <p:nvPr/>
        </p:nvSpPr>
        <p:spPr>
          <a:xfrm>
            <a:off x="1441099" y="5851525"/>
            <a:ext cx="1456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빗나간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C5CEFF8D-C26F-86D6-0150-23A29D344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474" y="3689551"/>
            <a:ext cx="1024921" cy="950142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9FC7A60A-5474-AEBF-1F78-E19479B483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88" y="3705893"/>
            <a:ext cx="864365" cy="950141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DD3FBCF4-ECF9-6656-BA54-27D0DDF9FA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5954" y="4699387"/>
            <a:ext cx="881960" cy="950142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22CBB4CF-BF4F-E1C6-4C68-A903EAE2C5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9815" y="4699387"/>
            <a:ext cx="877562" cy="950142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C3A71AAC-832A-49D6-E3A1-ACAA2EED5BCB}"/>
              </a:ext>
            </a:extLst>
          </p:cNvPr>
          <p:cNvSpPr txBox="1"/>
          <p:nvPr/>
        </p:nvSpPr>
        <p:spPr>
          <a:xfrm>
            <a:off x="3605954" y="5851524"/>
            <a:ext cx="216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중복된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4277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03490-0E61-7F3C-0096-E44CFDCC2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9295278-879F-EC85-67CE-50D34E582CB8}"/>
              </a:ext>
            </a:extLst>
          </p:cNvPr>
          <p:cNvSpPr txBox="1"/>
          <p:nvPr/>
        </p:nvSpPr>
        <p:spPr>
          <a:xfrm>
            <a:off x="882604" y="2319124"/>
            <a:ext cx="195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FULL_DICT.json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40AFC22-DBBD-773C-C527-7DA05E9AE90A}"/>
              </a:ext>
            </a:extLst>
          </p:cNvPr>
          <p:cNvCxnSpPr>
            <a:cxnSpLocks/>
          </p:cNvCxnSpPr>
          <p:nvPr/>
        </p:nvCxnSpPr>
        <p:spPr>
          <a:xfrm>
            <a:off x="4055369" y="2998901"/>
            <a:ext cx="34101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F44EA73-F08D-DC90-2B9A-29B7E8026F3F}"/>
              </a:ext>
            </a:extLst>
          </p:cNvPr>
          <p:cNvSpPr txBox="1"/>
          <p:nvPr/>
        </p:nvSpPr>
        <p:spPr>
          <a:xfrm>
            <a:off x="882604" y="2829078"/>
            <a:ext cx="2590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err_image_paths.txt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300595-AA40-03BB-C5F8-14B848A1C7CC}"/>
              </a:ext>
            </a:extLst>
          </p:cNvPr>
          <p:cNvSpPr txBox="1"/>
          <p:nvPr/>
        </p:nvSpPr>
        <p:spPr>
          <a:xfrm>
            <a:off x="882604" y="3339032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FIXED_DICT.json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2F2FDF-0A9C-2C6F-ED3B-77CB7726ABA9}"/>
              </a:ext>
            </a:extLst>
          </p:cNvPr>
          <p:cNvSpPr txBox="1"/>
          <p:nvPr/>
        </p:nvSpPr>
        <p:spPr>
          <a:xfrm>
            <a:off x="7834278" y="2319124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215FAD0-116D-4868-D866-1D8DDD9B58DA}"/>
              </a:ext>
            </a:extLst>
          </p:cNvPr>
          <p:cNvSpPr txBox="1"/>
          <p:nvPr/>
        </p:nvSpPr>
        <p:spPr>
          <a:xfrm>
            <a:off x="7901022" y="2852332"/>
            <a:ext cx="2337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- err_image_paths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40B143-6768-E431-11FC-68D393B373FA}"/>
              </a:ext>
            </a:extLst>
          </p:cNvPr>
          <p:cNvSpPr txBox="1"/>
          <p:nvPr/>
        </p:nvSpPr>
        <p:spPr>
          <a:xfrm>
            <a:off x="7834278" y="3339032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+ 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FF33B5F-F3E9-8431-51B1-B4FAB7A097F2}"/>
              </a:ext>
            </a:extLst>
          </p:cNvPr>
          <p:cNvSpPr txBox="1"/>
          <p:nvPr/>
        </p:nvSpPr>
        <p:spPr>
          <a:xfrm>
            <a:off x="4195039" y="2629569"/>
            <a:ext cx="2989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01_data_preparation.ipynb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9335372-46FE-A96E-17D7-72C245C0D69A}"/>
              </a:ext>
            </a:extLst>
          </p:cNvPr>
          <p:cNvSpPr txBox="1"/>
          <p:nvPr/>
        </p:nvSpPr>
        <p:spPr>
          <a:xfrm>
            <a:off x="1200982" y="1508917"/>
            <a:ext cx="1477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파일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6A4F2E5-A778-7202-CC39-72061D7AFF57}"/>
              </a:ext>
            </a:extLst>
          </p:cNvPr>
          <p:cNvSpPr txBox="1"/>
          <p:nvPr/>
        </p:nvSpPr>
        <p:spPr>
          <a:xfrm>
            <a:off x="7834278" y="1508917"/>
            <a:ext cx="1839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코드 내 변수</a:t>
            </a:r>
          </a:p>
        </p:txBody>
      </p:sp>
    </p:spTree>
    <p:extLst>
      <p:ext uri="{BB962C8B-B14F-4D97-AF65-F5344CB8AC3E}">
        <p14:creationId xmlns:p14="http://schemas.microsoft.com/office/powerpoint/2010/main" val="1887334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32C2FB-9830-0C68-63FF-E1D123140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21AC1B-B2F1-C9D5-1866-FCFF0C0DA243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9B388E-6DC3-C524-4164-CED6DA8BA06B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07CC43-BDA3-F5B2-4A3E-C22C51B7FEAA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43D742-79E9-D7C3-EF4A-11DB5BCD88CF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37B2D8-217B-ED51-69F6-7A89814288DE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B7423F-E316-006A-39B2-533F647E4704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DD00DDD-D4B3-AABD-8B9A-04549399BDC1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7C1E759-D37F-D4E8-06BB-32EBC4F5D354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A7B8E90F-0046-690F-1F34-951526B03A71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CB02DB5-B9AB-4D41-654A-DE9ED57B4712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3EFB696-10D4-C963-BBBA-3BBB8B8854C1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6D87375-1336-38F4-30C2-6B04A75B489A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C9DB36-7E46-89C7-A9A3-C380694A8469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9186820A-2EA1-424B-CB65-E4AAACE46387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C791170A-6602-AB16-E8E0-1A0ED999E6A6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6701AE27-449A-CBC8-5B99-18FE3BC13B2D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16978BD-9503-428E-99AE-8FA9831CA5F4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193F6E3F-1A08-21C1-C89D-7A6F627ED4EC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15FFEEF-5981-052F-93E2-900F6038F8E3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E97B832-793F-A50E-D922-6778FB9270CA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852DCC1B-7C99-08B8-4463-49EA00D7EEB1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08779EA-59DE-BD49-7C0C-E1C3FF64E747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3E4EB2-6E01-568E-01AE-75B433734078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C11F06-142D-372D-C2CE-0F9BF8BBB3D5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9FA4D74-98DC-DC74-082C-D40C9FAA5AE2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37E5037-2B09-EE2F-6F5A-02958D932C87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7EEBF7E-04B0-CF41-A904-1BBC0AA8BF80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17F0AA3-CE06-F559-B2AF-F74B814A9AAC}"/>
              </a:ext>
            </a:extLst>
          </p:cNvPr>
          <p:cNvSpPr/>
          <p:nvPr/>
        </p:nvSpPr>
        <p:spPr>
          <a:xfrm>
            <a:off x="1873316" y="1406281"/>
            <a:ext cx="8250148" cy="22186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5945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EB506-5150-20C9-1304-7315CB12E0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BD8E5E-B223-A3C3-BE6D-9F0BAB68E0B2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FE9E53-A70A-3E2E-A155-A9405C7E69DA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A9C3B2-19D7-9566-E205-4884B1F2BBE4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89641F-72BE-5659-0FB2-E0CD68B30419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939B36-9C75-BC64-4496-56049ABC7E30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A852B9-9F11-2F46-8292-45E19AD4E5F6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696D3E1-F1C9-AF59-A619-A6C2BD96E8E8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240710D-11E0-C5CD-879F-1AE8489C3B20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7084C58-3F75-28F5-6FFC-9FD613645C13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EC28D76-E51C-32B9-EA71-A9A2BF3F25EC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77919F8-2C64-8C1E-3E4A-5F61E54BB4BB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45442A4-FE42-38EF-C492-E461E1C866D0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7EF008-6A7B-18AE-D928-8563F7E099C4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ABF9EA00-D5A9-A3B0-CC2D-9671F9383660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C472478-FBFA-737C-DE90-41A816B20EEC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B6AFAA1B-78C4-69C6-6117-B49C6A6B8F2D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66D481C3-7952-10A8-B1BE-64A65113A1ED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3FE8C7A-AE8D-37F9-ECBA-F5661A33D500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A4C8CB5C-0B8E-7C32-B571-8D038BADD61F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70F3CA61-0C10-F6FA-E250-535C905F2287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E0BA095-9784-D997-EA5E-A95BD9FD6B7B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E06517-2F49-E918-7697-10E2FA277E69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09FEE1-C2EE-1751-5D81-5AD0B3119FEE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252B023-B023-AEE4-E223-223823E76D46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503A427C-B0CD-9FFC-FE44-C95B302C1144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B37A5562-0F2C-0B9F-3184-865DFAC33DEF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9CAC0D7-A8CC-F6DB-520C-DD1A17CA0F34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8D7BBC6-D167-C9D7-CA8B-1A1FC1B8BB0E}"/>
              </a:ext>
            </a:extLst>
          </p:cNvPr>
          <p:cNvSpPr/>
          <p:nvPr/>
        </p:nvSpPr>
        <p:spPr>
          <a:xfrm>
            <a:off x="2259551" y="3429000"/>
            <a:ext cx="8433258" cy="3193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01ABEDC-8003-1127-5A7B-9F656F9B7E3D}"/>
              </a:ext>
            </a:extLst>
          </p:cNvPr>
          <p:cNvSpPr/>
          <p:nvPr/>
        </p:nvSpPr>
        <p:spPr>
          <a:xfrm>
            <a:off x="1873316" y="1406281"/>
            <a:ext cx="8250148" cy="22186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857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CB79B-2872-1DBE-FF07-1241CC61C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078AE74-107F-00E2-4D05-F18197ECA324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8AF393-EA90-075A-E8E6-69292B571282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5AC4B-B5DB-3B0D-9255-9DAE624C28F1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9E48A4-5726-F46C-8B10-30825BCAF807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F58BF6-249B-EB61-01D0-4A75B455EC6B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35587C-9C8D-CF2C-6350-14D748E2D62E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689E6090-8DF1-B9CB-F88D-9745FE0266BB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88FA6D6-012F-EDBC-ED4E-1A3AA0155DBA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C32FDC9-6FBB-92CA-7B23-D858B42323AF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39A06D-DA23-03CD-A95B-65B004C0D8DC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81908CF1-7711-B694-8A5F-30F72A130D87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4E0454A-8D0E-3485-C713-C435CC96EC47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D8AB245-5E41-760F-DAD2-A85E49D4092B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DECDAE4-7158-9D4E-2E19-CB0C987A6630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8397096-8909-0DA3-CAC9-A2089CA56121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8B822748-0BF0-CE05-91ED-E1279A9B5CB1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FECF575-7994-F0D9-D708-D46A8D8A2A80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6D73349-DE2D-D2E6-13A2-C4B43405D7C7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10048346-B1CF-CBAB-07DA-A8906829FDF3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D6CF5B4D-A899-F467-36D7-C6DB5CADE04D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2E983DE-2323-A2E2-EB2E-70C097D3D6F0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803A54-7EDA-D649-FD7A-DBFBDFECBFD7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BCA3E5-DC3F-0BFE-E779-02D1F0936CE5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2463FB5-7865-9D1E-F56B-C8D8E6716C3F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BF156F58-38A1-53C4-9148-20E3FD71A9D7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E1E70D98-1A2C-908F-D086-B7F6E3323D6D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AEFC25E-8A3E-9C62-38A5-435F06DED11A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F06F532-5E47-F3F9-2729-230A59BF2447}"/>
              </a:ext>
            </a:extLst>
          </p:cNvPr>
          <p:cNvSpPr/>
          <p:nvPr/>
        </p:nvSpPr>
        <p:spPr>
          <a:xfrm>
            <a:off x="2259551" y="3429000"/>
            <a:ext cx="8433258" cy="319347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" name="그림 2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79D5A67-72B8-3B31-3A83-DAD15F165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54820"/>
            <a:ext cx="1325955" cy="1739877"/>
          </a:xfrm>
          <a:prstGeom prst="rect">
            <a:avLst/>
          </a:prstGeom>
        </p:spPr>
      </p:pic>
      <p:pic>
        <p:nvPicPr>
          <p:cNvPr id="7" name="그림 6" descr="스크린샷, 포스트잇 노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1515B1E-F585-89BE-2BDE-8D546AD5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627" y="3849615"/>
            <a:ext cx="1325955" cy="1739879"/>
          </a:xfrm>
          <a:prstGeom prst="rect">
            <a:avLst/>
          </a:prstGeom>
        </p:spPr>
      </p:pic>
      <p:pic>
        <p:nvPicPr>
          <p:cNvPr id="9" name="그림 8" descr="제약 약물, 알약, 의학, 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5C3C023-90F9-5E83-45C7-5F81FD13B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1883" y="3843084"/>
            <a:ext cx="1331326" cy="17398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ADC5BB08-4437-5317-EDF9-35AC253ED92B}"/>
              </a:ext>
            </a:extLst>
          </p:cNvPr>
          <p:cNvSpPr/>
          <p:nvPr/>
        </p:nvSpPr>
        <p:spPr>
          <a:xfrm>
            <a:off x="8431108" y="4051407"/>
            <a:ext cx="606600" cy="4347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D101FF9-2507-1410-44B9-2C95194EDF2B}"/>
              </a:ext>
            </a:extLst>
          </p:cNvPr>
          <p:cNvSpPr/>
          <p:nvPr/>
        </p:nvSpPr>
        <p:spPr>
          <a:xfrm>
            <a:off x="9328449" y="4350882"/>
            <a:ext cx="266545" cy="2428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FBCB86-D57D-EA78-43DD-3CDA86D3BB57}"/>
              </a:ext>
            </a:extLst>
          </p:cNvPr>
          <p:cNvSpPr/>
          <p:nvPr/>
        </p:nvSpPr>
        <p:spPr>
          <a:xfrm>
            <a:off x="9225811" y="5104276"/>
            <a:ext cx="308642" cy="30777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3BBABB73-8A54-42C4-C9C1-FC2419BBB850}"/>
              </a:ext>
            </a:extLst>
          </p:cNvPr>
          <p:cNvSpPr/>
          <p:nvPr/>
        </p:nvSpPr>
        <p:spPr>
          <a:xfrm>
            <a:off x="8535357" y="4957413"/>
            <a:ext cx="398101" cy="33855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200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F7B601A-4BEC-0F5C-F754-E790A6E0DC1D}"/>
              </a:ext>
            </a:extLst>
          </p:cNvPr>
          <p:cNvSpPr/>
          <p:nvPr/>
        </p:nvSpPr>
        <p:spPr>
          <a:xfrm>
            <a:off x="8371071" y="3849615"/>
            <a:ext cx="1310899" cy="1745351"/>
          </a:xfrm>
          <a:prstGeom prst="rect">
            <a:avLst/>
          </a:prstGeom>
          <a:noFill/>
          <a:ln w="28575"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9ABDA5-6F0D-0255-3175-CA048ACF649A}"/>
              </a:ext>
            </a:extLst>
          </p:cNvPr>
          <p:cNvSpPr txBox="1"/>
          <p:nvPr/>
        </p:nvSpPr>
        <p:spPr>
          <a:xfrm>
            <a:off x="7336011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E0AFF1-EE1D-569D-9EE9-7A38AE299387}"/>
              </a:ext>
            </a:extLst>
          </p:cNvPr>
          <p:cNvSpPr txBox="1"/>
          <p:nvPr/>
        </p:nvSpPr>
        <p:spPr>
          <a:xfrm>
            <a:off x="5324377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9D89D18-9E26-9581-F91F-FA7D74BFB7D7}"/>
              </a:ext>
            </a:extLst>
          </p:cNvPr>
          <p:cNvSpPr txBox="1"/>
          <p:nvPr/>
        </p:nvSpPr>
        <p:spPr>
          <a:xfrm>
            <a:off x="3213099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13B58CF-C9E4-E89E-1DD4-377A8D5A11BD}"/>
              </a:ext>
            </a:extLst>
          </p:cNvPr>
          <p:cNvSpPr txBox="1"/>
          <p:nvPr/>
        </p:nvSpPr>
        <p:spPr>
          <a:xfrm>
            <a:off x="6954503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327A6F-DEFB-5597-D234-4FFFF2D68F4D}"/>
              </a:ext>
            </a:extLst>
          </p:cNvPr>
          <p:cNvSpPr txBox="1"/>
          <p:nvPr/>
        </p:nvSpPr>
        <p:spPr>
          <a:xfrm>
            <a:off x="5088461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33E7BD6-B79B-6316-1712-81E31D1B9EB7}"/>
              </a:ext>
            </a:extLst>
          </p:cNvPr>
          <p:cNvSpPr txBox="1"/>
          <p:nvPr/>
        </p:nvSpPr>
        <p:spPr>
          <a:xfrm>
            <a:off x="2747518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70C4E1F-D4B6-D778-5FB3-079DCB779DC2}"/>
              </a:ext>
            </a:extLst>
          </p:cNvPr>
          <p:cNvSpPr txBox="1"/>
          <p:nvPr/>
        </p:nvSpPr>
        <p:spPr>
          <a:xfrm>
            <a:off x="9691534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109D66D-F780-A505-510E-08C3D684FA70}"/>
              </a:ext>
            </a:extLst>
          </p:cNvPr>
          <p:cNvSpPr txBox="1"/>
          <p:nvPr/>
        </p:nvSpPr>
        <p:spPr>
          <a:xfrm>
            <a:off x="9469483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2B99AA57-FDBB-23C1-FD71-5DC76FC8BDF9}"/>
              </a:ext>
            </a:extLst>
          </p:cNvPr>
          <p:cNvSpPr/>
          <p:nvPr/>
        </p:nvSpPr>
        <p:spPr>
          <a:xfrm>
            <a:off x="1873316" y="1406281"/>
            <a:ext cx="8250148" cy="221865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180202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1E0D0-199A-19A1-9B01-9508279A20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AADBAA-A845-AAD0-1C24-47B024CEB0EF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E17A77-52C3-CC6D-9DDB-D4A9823EB7F2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B2551E-6152-705F-789E-351E37A74463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CEC9FE-0CC3-8FC7-740D-905829453B24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B2B434-E129-3E7B-6850-D72E63663D2B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CD3DEBD-037F-E48F-883B-C38936D88B63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D107FDBB-B77F-F591-5C44-F17843F41A82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7A4DBB0-82DE-5D7B-6E7C-7D6550C864E0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9D0719DC-6212-4DBB-10F4-3812D65D0B7F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58E80F5-7AAF-6A64-CD1C-96C2134ADF86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141B2640-26C7-07D2-41F9-3D6FFFEE7DD7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B7BEACB-AD8B-EDA5-6FAA-A7BAE6B55FC6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C750BA1-564B-0B89-26A3-06E02F8B06C7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79EFAB19-09D6-588C-3E27-17597E11EF8F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09D91AA7-5E26-9C9D-0F4B-3C9DFFA0CB36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27B6FB9E-FE22-A3AE-049C-B2CE0EB1E97B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12E6DACE-1ACF-39AB-FED2-D80EF6623E8D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0EBC6587-BED0-5A64-C3CF-C007585C0B26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272AAAD-C12C-9EEF-96D7-29F400EA7674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E335335-1520-E56E-4848-64CF4DBDFB5A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BC9D8011-3788-A5DD-BD14-54381CC80E8B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1BEEA7-120C-93EA-9D24-5EBB6D74F42F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7769E3-D510-2EB7-E922-81F52C6AF62A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1EE568-5BA8-7EE2-1422-E794612C781F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44F9FFB-B6C2-D39A-D7ED-F92E5D914FB0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E229390-FCDA-0C60-4554-E307EBB03265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025DA95-1952-1CB2-9D1E-9ECF29DFF435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095F1-E51B-D834-2199-2EC4C63A581F}"/>
              </a:ext>
            </a:extLst>
          </p:cNvPr>
          <p:cNvSpPr txBox="1"/>
          <p:nvPr/>
        </p:nvSpPr>
        <p:spPr>
          <a:xfrm>
            <a:off x="7336011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33ED8-F726-6423-26C4-67963C5FF8F9}"/>
              </a:ext>
            </a:extLst>
          </p:cNvPr>
          <p:cNvSpPr txBox="1"/>
          <p:nvPr/>
        </p:nvSpPr>
        <p:spPr>
          <a:xfrm>
            <a:off x="5324377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771E94-3B8D-618A-E39F-CD10382DE507}"/>
              </a:ext>
            </a:extLst>
          </p:cNvPr>
          <p:cNvSpPr txBox="1"/>
          <p:nvPr/>
        </p:nvSpPr>
        <p:spPr>
          <a:xfrm>
            <a:off x="3213099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624999-58BE-2A91-E214-32130A23A346}"/>
              </a:ext>
            </a:extLst>
          </p:cNvPr>
          <p:cNvSpPr txBox="1"/>
          <p:nvPr/>
        </p:nvSpPr>
        <p:spPr>
          <a:xfrm>
            <a:off x="6954503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27D7E0-5E1C-936F-282E-61C6697F77E7}"/>
              </a:ext>
            </a:extLst>
          </p:cNvPr>
          <p:cNvSpPr txBox="1"/>
          <p:nvPr/>
        </p:nvSpPr>
        <p:spPr>
          <a:xfrm>
            <a:off x="5088461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253C69-8005-311A-FE51-DD74278130F8}"/>
              </a:ext>
            </a:extLst>
          </p:cNvPr>
          <p:cNvSpPr txBox="1"/>
          <p:nvPr/>
        </p:nvSpPr>
        <p:spPr>
          <a:xfrm>
            <a:off x="2747518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420F77-2A73-384C-D745-8DB68B2647F6}"/>
              </a:ext>
            </a:extLst>
          </p:cNvPr>
          <p:cNvSpPr txBox="1"/>
          <p:nvPr/>
        </p:nvSpPr>
        <p:spPr>
          <a:xfrm>
            <a:off x="9691534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8F098C-9296-3B7E-1243-79872098221B}"/>
              </a:ext>
            </a:extLst>
          </p:cNvPr>
          <p:cNvSpPr txBox="1"/>
          <p:nvPr/>
        </p:nvSpPr>
        <p:spPr>
          <a:xfrm>
            <a:off x="9469483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6971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12010F-8BB9-7038-11FF-744B4270B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101D1A-F1AA-2197-D32F-1EC7850DC94A}"/>
              </a:ext>
            </a:extLst>
          </p:cNvPr>
          <p:cNvSpPr txBox="1"/>
          <p:nvPr/>
        </p:nvSpPr>
        <p:spPr>
          <a:xfrm>
            <a:off x="8277898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71B3A9-2B47-6D56-4EEC-3AF4D675C54D}"/>
              </a:ext>
            </a:extLst>
          </p:cNvPr>
          <p:cNvSpPr txBox="1"/>
          <p:nvPr/>
        </p:nvSpPr>
        <p:spPr>
          <a:xfrm>
            <a:off x="2259551" y="1460671"/>
            <a:ext cx="718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이미지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716F10-5500-DD2B-CC83-E98458339223}"/>
              </a:ext>
            </a:extLst>
          </p:cNvPr>
          <p:cNvSpPr txBox="1"/>
          <p:nvPr/>
        </p:nvSpPr>
        <p:spPr>
          <a:xfrm>
            <a:off x="6061709" y="311021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A3E48B-5270-243B-083C-64AAB73FC4FE}"/>
              </a:ext>
            </a:extLst>
          </p:cNvPr>
          <p:cNvSpPr txBox="1"/>
          <p:nvPr/>
        </p:nvSpPr>
        <p:spPr>
          <a:xfrm>
            <a:off x="3844838" y="3114058"/>
            <a:ext cx="1704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PARTIAL_DICT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BCB15E-B919-D76D-CA7E-4BAC951A4811}"/>
              </a:ext>
            </a:extLst>
          </p:cNvPr>
          <p:cNvSpPr txBox="1"/>
          <p:nvPr/>
        </p:nvSpPr>
        <p:spPr>
          <a:xfrm>
            <a:off x="2261155" y="311405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NO_DICT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A24EB-AA7D-0966-E895-5A518643158B}"/>
              </a:ext>
            </a:extLst>
          </p:cNvPr>
          <p:cNvSpPr txBox="1"/>
          <p:nvPr/>
        </p:nvSpPr>
        <p:spPr>
          <a:xfrm>
            <a:off x="2259551" y="1716217"/>
            <a:ext cx="1074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6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어노테이션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F403A1E8-CDEF-6FA4-3577-9801E100B187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2796718" y="2085547"/>
            <a:ext cx="1900277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B71BA9F-541C-9F4A-708F-5A43FCF863D2}"/>
              </a:ext>
            </a:extLst>
          </p:cNvPr>
          <p:cNvSpPr txBox="1"/>
          <p:nvPr/>
        </p:nvSpPr>
        <p:spPr>
          <a:xfrm>
            <a:off x="1971769" y="2424158"/>
            <a:ext cx="824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분류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E1FEFA9-84A0-1FCF-8447-3E1EA4FBD259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6723910" y="347954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720324-6061-090A-2B2B-B7CD3D79BB33}"/>
              </a:ext>
            </a:extLst>
          </p:cNvPr>
          <p:cNvSpPr txBox="1"/>
          <p:nvPr/>
        </p:nvSpPr>
        <p:spPr>
          <a:xfrm>
            <a:off x="5899137" y="365390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461CB7AB-0729-B950-CBAD-D39F878B450E}"/>
              </a:ext>
            </a:extLst>
          </p:cNvPr>
          <p:cNvCxnSpPr>
            <a:cxnSpLocks/>
            <a:stCxn id="4" idx="2"/>
            <a:endCxn id="26" idx="0"/>
          </p:cNvCxnSpPr>
          <p:nvPr/>
        </p:nvCxnSpPr>
        <p:spPr>
          <a:xfrm flipH="1">
            <a:off x="9003417" y="5511371"/>
            <a:ext cx="1" cy="4810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65F163B-0745-BB14-8510-9A9B99430C4D}"/>
              </a:ext>
            </a:extLst>
          </p:cNvPr>
          <p:cNvSpPr txBox="1"/>
          <p:nvPr/>
        </p:nvSpPr>
        <p:spPr>
          <a:xfrm>
            <a:off x="8675754" y="5992379"/>
            <a:ext cx="655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학습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C189367-2122-C007-C4CD-4965D7281740}"/>
              </a:ext>
            </a:extLst>
          </p:cNvPr>
          <p:cNvSpPr txBox="1"/>
          <p:nvPr/>
        </p:nvSpPr>
        <p:spPr>
          <a:xfrm>
            <a:off x="5789998" y="418096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D8E74BD8-3B0F-55C3-7F05-BF98CF3A8C9C}"/>
              </a:ext>
            </a:extLst>
          </p:cNvPr>
          <p:cNvCxnSpPr>
            <a:cxnSpLocks/>
            <a:stCxn id="12" idx="2"/>
            <a:endCxn id="10" idx="0"/>
          </p:cNvCxnSpPr>
          <p:nvPr/>
        </p:nvCxnSpPr>
        <p:spPr>
          <a:xfrm>
            <a:off x="2796718" y="2085547"/>
            <a:ext cx="1" cy="102851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1A813CC1-77A4-268E-6468-19C7502E3F7B}"/>
              </a:ext>
            </a:extLst>
          </p:cNvPr>
          <p:cNvCxnSpPr>
            <a:cxnSpLocks/>
            <a:stCxn id="12" idx="2"/>
            <a:endCxn id="6" idx="0"/>
          </p:cNvCxnSpPr>
          <p:nvPr/>
        </p:nvCxnSpPr>
        <p:spPr>
          <a:xfrm>
            <a:off x="2796718" y="2085547"/>
            <a:ext cx="3927192" cy="102466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C8595C2-E1A7-817E-F4FA-1BEB15D72B6D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6723908" y="347954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449F236-FA8B-4FAB-5710-43EFE3573A46}"/>
              </a:ext>
            </a:extLst>
          </p:cNvPr>
          <p:cNvCxnSpPr>
            <a:cxnSpLocks/>
            <a:stCxn id="8" idx="2"/>
            <a:endCxn id="35" idx="0"/>
          </p:cNvCxnSpPr>
          <p:nvPr/>
        </p:nvCxnSpPr>
        <p:spPr>
          <a:xfrm>
            <a:off x="4696995" y="3483390"/>
            <a:ext cx="2026915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BC96078D-7EAB-CDCC-7382-52C88CFBAB05}"/>
              </a:ext>
            </a:extLst>
          </p:cNvPr>
          <p:cNvCxnSpPr>
            <a:cxnSpLocks/>
            <a:stCxn id="10" idx="2"/>
            <a:endCxn id="35" idx="0"/>
          </p:cNvCxnSpPr>
          <p:nvPr/>
        </p:nvCxnSpPr>
        <p:spPr>
          <a:xfrm>
            <a:off x="2796719" y="3483390"/>
            <a:ext cx="3927191" cy="1658649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27C3599-5D23-1E29-25EE-BF0BC6F2CB2E}"/>
              </a:ext>
            </a:extLst>
          </p:cNvPr>
          <p:cNvSpPr txBox="1"/>
          <p:nvPr/>
        </p:nvSpPr>
        <p:spPr>
          <a:xfrm>
            <a:off x="5998390" y="514203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FIXED_DICT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D56260E-010E-52A1-C6B5-BB8EF403D4D0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>
            <a:off x="6723908" y="4519518"/>
            <a:ext cx="2" cy="622521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22A7C4A5-BC17-C369-2781-3C3700026369}"/>
              </a:ext>
            </a:extLst>
          </p:cNvPr>
          <p:cNvCxnSpPr>
            <a:cxnSpLocks/>
            <a:stCxn id="35" idx="3"/>
            <a:endCxn id="4" idx="1"/>
          </p:cNvCxnSpPr>
          <p:nvPr/>
        </p:nvCxnSpPr>
        <p:spPr>
          <a:xfrm>
            <a:off x="7449429" y="5326705"/>
            <a:ext cx="828469" cy="0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87B8DD9-D0E9-5F75-5D28-6B49C105EB03}"/>
              </a:ext>
            </a:extLst>
          </p:cNvPr>
          <p:cNvSpPr txBox="1"/>
          <p:nvPr/>
        </p:nvSpPr>
        <p:spPr>
          <a:xfrm>
            <a:off x="3331797" y="1460671"/>
            <a:ext cx="5229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651</a:t>
            </a:r>
            <a:endParaRPr kumimoji="1" lang="ko-KR" altLang="en-US" sz="16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75672E-BF7B-0F00-D0A1-FEC64F3A3A80}"/>
              </a:ext>
            </a:extLst>
          </p:cNvPr>
          <p:cNvSpPr txBox="1"/>
          <p:nvPr/>
        </p:nvSpPr>
        <p:spPr>
          <a:xfrm>
            <a:off x="3289317" y="1716217"/>
            <a:ext cx="6078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1001</a:t>
            </a:r>
            <a:endParaRPr kumimoji="1" lang="ko-KR" altLang="en-US" sz="16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95C2E16-CD1D-B7FD-326A-C317CCD06F67}"/>
              </a:ext>
            </a:extLst>
          </p:cNvPr>
          <p:cNvSpPr txBox="1"/>
          <p:nvPr/>
        </p:nvSpPr>
        <p:spPr>
          <a:xfrm>
            <a:off x="8125612" y="3094855"/>
            <a:ext cx="1755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only_annot_set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A8054868-AACD-DB7F-88E5-2530BE504A4D}"/>
              </a:ext>
            </a:extLst>
          </p:cNvPr>
          <p:cNvCxnSpPr>
            <a:cxnSpLocks/>
            <a:stCxn id="12" idx="2"/>
            <a:endCxn id="32" idx="0"/>
          </p:cNvCxnSpPr>
          <p:nvPr/>
        </p:nvCxnSpPr>
        <p:spPr>
          <a:xfrm>
            <a:off x="2796718" y="2085547"/>
            <a:ext cx="6206699" cy="1009308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03D8E597-1ECF-0307-D11F-A6CB53552ED1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008399-3502-1BAF-EECB-07976D16A523}"/>
              </a:ext>
            </a:extLst>
          </p:cNvPr>
          <p:cNvSpPr txBox="1"/>
          <p:nvPr/>
        </p:nvSpPr>
        <p:spPr>
          <a:xfrm>
            <a:off x="5899137" y="470668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수정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3D9193-FE93-F9DC-C8C0-3022BE617A8E}"/>
              </a:ext>
            </a:extLst>
          </p:cNvPr>
          <p:cNvSpPr txBox="1"/>
          <p:nvPr/>
        </p:nvSpPr>
        <p:spPr>
          <a:xfrm>
            <a:off x="7336011" y="286936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88B159-6986-E675-9094-92611C114674}"/>
              </a:ext>
            </a:extLst>
          </p:cNvPr>
          <p:cNvSpPr txBox="1"/>
          <p:nvPr/>
        </p:nvSpPr>
        <p:spPr>
          <a:xfrm>
            <a:off x="5324377" y="2879331"/>
            <a:ext cx="3626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17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248E13-BD56-ED5B-8391-79E892602BB6}"/>
              </a:ext>
            </a:extLst>
          </p:cNvPr>
          <p:cNvSpPr txBox="1"/>
          <p:nvPr/>
        </p:nvSpPr>
        <p:spPr>
          <a:xfrm>
            <a:off x="3213099" y="2875517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EBCF2F-1E60-54FD-8AFB-008A2B1B73E9}"/>
              </a:ext>
            </a:extLst>
          </p:cNvPr>
          <p:cNvSpPr txBox="1"/>
          <p:nvPr/>
        </p:nvSpPr>
        <p:spPr>
          <a:xfrm>
            <a:off x="6954503" y="287472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F8AC9-290A-4AF1-13E1-83AE65FECFC6}"/>
              </a:ext>
            </a:extLst>
          </p:cNvPr>
          <p:cNvSpPr txBox="1"/>
          <p:nvPr/>
        </p:nvSpPr>
        <p:spPr>
          <a:xfrm>
            <a:off x="5088461" y="2875488"/>
            <a:ext cx="2936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8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46B16E-9E30-A20A-5486-59DE70BDD22A}"/>
              </a:ext>
            </a:extLst>
          </p:cNvPr>
          <p:cNvSpPr txBox="1"/>
          <p:nvPr/>
        </p:nvSpPr>
        <p:spPr>
          <a:xfrm>
            <a:off x="2747518" y="2879411"/>
            <a:ext cx="56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423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5F78C2-7856-FA4A-5816-5D2B36421035}"/>
              </a:ext>
            </a:extLst>
          </p:cNvPr>
          <p:cNvSpPr txBox="1"/>
          <p:nvPr/>
        </p:nvSpPr>
        <p:spPr>
          <a:xfrm>
            <a:off x="9691534" y="2869360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250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9373BA-00FF-8D16-4F0E-D3FA6256E232}"/>
              </a:ext>
            </a:extLst>
          </p:cNvPr>
          <p:cNvSpPr txBox="1"/>
          <p:nvPr/>
        </p:nvSpPr>
        <p:spPr>
          <a:xfrm>
            <a:off x="9469483" y="2879331"/>
            <a:ext cx="2920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291CFD42-ABF6-9CF8-4913-76FB55A02AC0}"/>
              </a:ext>
            </a:extLst>
          </p:cNvPr>
          <p:cNvSpPr/>
          <p:nvPr/>
        </p:nvSpPr>
        <p:spPr>
          <a:xfrm>
            <a:off x="5785068" y="2869359"/>
            <a:ext cx="3943869" cy="276087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65595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8DF61C-5F79-F32A-E9A3-AF6BDC217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EC94A8-C946-F685-9C13-B1A2F51B4308}"/>
              </a:ext>
            </a:extLst>
          </p:cNvPr>
          <p:cNvSpPr txBox="1"/>
          <p:nvPr/>
        </p:nvSpPr>
        <p:spPr>
          <a:xfrm>
            <a:off x="3800754" y="4620929"/>
            <a:ext cx="1451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FINAL_DICT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32795-10A2-88D6-525C-FBB271AE2C4A}"/>
              </a:ext>
            </a:extLst>
          </p:cNvPr>
          <p:cNvSpPr txBox="1"/>
          <p:nvPr/>
        </p:nvSpPr>
        <p:spPr>
          <a:xfrm>
            <a:off x="1584565" y="2589105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>
                <a:latin typeface="ComicShannsMono Nerd Font" panose="02000009000000000000" pitchFamily="49" charset="0"/>
              </a:rPr>
              <a:t>FULL_DICT</a:t>
            </a:r>
            <a:endParaRPr kumimoji="1" lang="ko-KR" altLang="en-US">
              <a:latin typeface="ComicShannsMono Nerd Font" panose="02000009000000000000" pitchFamily="49" charset="0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3FADDC54-687A-9D63-E12D-E4F89F5B7CCF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>
            <a:off x="2246766" y="2958437"/>
            <a:ext cx="2279508" cy="1662492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41BD95D-A812-7E17-F85C-23F0D11182A1}"/>
              </a:ext>
            </a:extLst>
          </p:cNvPr>
          <p:cNvSpPr txBox="1"/>
          <p:nvPr/>
        </p:nvSpPr>
        <p:spPr>
          <a:xfrm>
            <a:off x="1421993" y="3132790"/>
            <a:ext cx="8247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차 오류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E809C6-BFC8-E877-BC12-125B917602C9}"/>
              </a:ext>
            </a:extLst>
          </p:cNvPr>
          <p:cNvSpPr txBox="1"/>
          <p:nvPr/>
        </p:nvSpPr>
        <p:spPr>
          <a:xfrm>
            <a:off x="1312854" y="3659854"/>
            <a:ext cx="18678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600">
                <a:latin typeface="ComicShannsMono Nerd Font" panose="02000009000000000000" pitchFamily="49" charset="0"/>
              </a:rPr>
              <a:t>err_image_paths</a:t>
            </a:r>
            <a:endParaRPr kumimoji="1" lang="ko-KR" altLang="en-US" sz="1600">
              <a:latin typeface="ComicShannsMono Nerd Font" panose="02000009000000000000" pitchFamily="49" charset="0"/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FAC80D1-3C43-175F-958C-E1F9154C3DC4}"/>
              </a:ext>
            </a:extLst>
          </p:cNvPr>
          <p:cNvCxnSpPr>
            <a:cxnSpLocks/>
            <a:stCxn id="6" idx="2"/>
            <a:endCxn id="29" idx="0"/>
          </p:cNvCxnSpPr>
          <p:nvPr/>
        </p:nvCxnSpPr>
        <p:spPr>
          <a:xfrm flipH="1">
            <a:off x="2246764" y="2958437"/>
            <a:ext cx="2" cy="701417"/>
          </a:xfrm>
          <a:prstGeom prst="straightConnector1">
            <a:avLst/>
          </a:prstGeom>
          <a:ln w="9525">
            <a:solidFill>
              <a:schemeClr val="bg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3F946A4-5AC4-C967-CBFA-729CEC81668C}"/>
              </a:ext>
            </a:extLst>
          </p:cNvPr>
          <p:cNvSpPr txBox="1"/>
          <p:nvPr/>
        </p:nvSpPr>
        <p:spPr>
          <a:xfrm>
            <a:off x="808039" y="568119"/>
            <a:ext cx="3014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데이터 공급 파이프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EBF645-2087-B8DF-4C40-E44CE8FC2940}"/>
              </a:ext>
            </a:extLst>
          </p:cNvPr>
          <p:cNvSpPr txBox="1"/>
          <p:nvPr/>
        </p:nvSpPr>
        <p:spPr>
          <a:xfrm>
            <a:off x="2858867" y="2348250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rgbClr val="0070C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734</a:t>
            </a:r>
            <a:endParaRPr kumimoji="1" lang="ko-KR" altLang="en-US" sz="1400">
              <a:solidFill>
                <a:srgbClr val="0070C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C7425C-758C-F518-78E8-13A608A959A9}"/>
              </a:ext>
            </a:extLst>
          </p:cNvPr>
          <p:cNvSpPr txBox="1"/>
          <p:nvPr/>
        </p:nvSpPr>
        <p:spPr>
          <a:xfrm>
            <a:off x="2477359" y="2353616"/>
            <a:ext cx="5036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400">
                <a:solidFill>
                  <a:schemeClr val="accent2">
                    <a:lumMod val="75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220</a:t>
            </a:r>
            <a:endParaRPr kumimoji="1" lang="ko-KR" altLang="en-US" sz="1400">
              <a:solidFill>
                <a:schemeClr val="accent2">
                  <a:lumMod val="75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36F69E2-77A0-6503-D2DC-DF84206158E0}"/>
              </a:ext>
            </a:extLst>
          </p:cNvPr>
          <p:cNvSpPr/>
          <p:nvPr/>
        </p:nvSpPr>
        <p:spPr>
          <a:xfrm>
            <a:off x="1307924" y="2348249"/>
            <a:ext cx="4021160" cy="2760879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DC2D1643-A917-51E8-2408-7C22E2F01B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592" t="7395" r="17932" b="8434"/>
          <a:stretch>
            <a:fillRect/>
          </a:stretch>
        </p:blipFill>
        <p:spPr>
          <a:xfrm>
            <a:off x="7464953" y="2143822"/>
            <a:ext cx="2239486" cy="3032064"/>
          </a:xfrm>
          <a:custGeom>
            <a:avLst/>
            <a:gdLst>
              <a:gd name="csX0" fmla="*/ 0 w 1121379"/>
              <a:gd name="csY0" fmla="*/ 0 h 1518249"/>
              <a:gd name="csX1" fmla="*/ 1121379 w 1121379"/>
              <a:gd name="csY1" fmla="*/ 0 h 1518249"/>
              <a:gd name="csX2" fmla="*/ 1121379 w 1121379"/>
              <a:gd name="csY2" fmla="*/ 1518249 h 1518249"/>
              <a:gd name="csX3" fmla="*/ 0 w 1121379"/>
              <a:gd name="csY3" fmla="*/ 1518249 h 151824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</a:cxnLst>
            <a:rect l="l" t="t" r="r" b="b"/>
            <a:pathLst>
              <a:path w="1121379" h="1518249">
                <a:moveTo>
                  <a:pt x="0" y="0"/>
                </a:moveTo>
                <a:lnTo>
                  <a:pt x="1121379" y="0"/>
                </a:lnTo>
                <a:lnTo>
                  <a:pt x="1121379" y="1518249"/>
                </a:lnTo>
                <a:lnTo>
                  <a:pt x="0" y="151824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970F56-9C8A-24F3-77A2-9198BDA7F041}"/>
              </a:ext>
            </a:extLst>
          </p:cNvPr>
          <p:cNvSpPr txBox="1"/>
          <p:nvPr/>
        </p:nvSpPr>
        <p:spPr>
          <a:xfrm>
            <a:off x="7743498" y="5364123"/>
            <a:ext cx="1682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1)</a:t>
            </a:r>
            <a:r>
              <a:rPr kumimoji="1" lang="ko-KR" altLang="en-US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빗나간 </a:t>
            </a:r>
            <a:r>
              <a:rPr kumimoji="1" lang="en-US" altLang="ko-KR"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bbox</a:t>
            </a:r>
            <a:endParaRPr kumimoji="1" lang="ko-KR" altLang="en-US" sz="140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47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</TotalTime>
  <Words>1587</Words>
  <Application>Microsoft Macintosh PowerPoint</Application>
  <PresentationFormat>와이드스크린</PresentationFormat>
  <Paragraphs>653</Paragraphs>
  <Slides>38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5" baseType="lpstr">
      <vt:lpstr>맑은 고딕</vt:lpstr>
      <vt:lpstr>Pretendard</vt:lpstr>
      <vt:lpstr>Arial</vt:lpstr>
      <vt:lpstr>ComicShannsMono Nerd Font</vt:lpstr>
      <vt:lpstr>Google Sans Code ExtraBold</vt:lpstr>
      <vt:lpstr>Google Sans Code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데이터 핵심 특징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성일 원</dc:creator>
  <cp:lastModifiedBy>성일 원</cp:lastModifiedBy>
  <cp:revision>59</cp:revision>
  <dcterms:created xsi:type="dcterms:W3CDTF">2025-12-08T08:38:16Z</dcterms:created>
  <dcterms:modified xsi:type="dcterms:W3CDTF">2025-12-18T05:01:52Z</dcterms:modified>
</cp:coreProperties>
</file>

<file path=docProps/thumbnail.jpeg>
</file>